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56" r:id="rId5"/>
    <p:sldId id="296" r:id="rId6"/>
    <p:sldId id="293" r:id="rId7"/>
    <p:sldId id="297" r:id="rId8"/>
    <p:sldId id="317" r:id="rId9"/>
    <p:sldId id="289" r:id="rId10"/>
    <p:sldId id="301" r:id="rId11"/>
    <p:sldId id="298" r:id="rId12"/>
    <p:sldId id="324" r:id="rId13"/>
    <p:sldId id="325" r:id="rId14"/>
    <p:sldId id="265" r:id="rId15"/>
    <p:sldId id="305" r:id="rId16"/>
    <p:sldId id="299" r:id="rId17"/>
    <p:sldId id="262" r:id="rId18"/>
    <p:sldId id="321" r:id="rId19"/>
    <p:sldId id="318" r:id="rId20"/>
    <p:sldId id="319" r:id="rId21"/>
    <p:sldId id="302" r:id="rId22"/>
    <p:sldId id="311" r:id="rId23"/>
    <p:sldId id="309" r:id="rId24"/>
    <p:sldId id="260" r:id="rId25"/>
    <p:sldId id="310" r:id="rId26"/>
    <p:sldId id="320" r:id="rId27"/>
    <p:sldId id="277" r:id="rId28"/>
    <p:sldId id="276" r:id="rId29"/>
    <p:sldId id="275" r:id="rId30"/>
    <p:sldId id="300" r:id="rId31"/>
  </p:sldIdLst>
  <p:sldSz cx="7562850" cy="7562850"/>
  <p:notesSz cx="6797675" cy="9926638"/>
  <p:defaultTextStyle>
    <a:defPPr>
      <a:defRPr lang="nn-NO"/>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382">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20CCC"/>
    <a:srgbClr val="FF0000"/>
    <a:srgbClr val="FF6600"/>
    <a:srgbClr val="721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4D2D1-5D01-4985-9256-7929A9FE269E}" v="72" dt="2024-09-30T08:06:29.27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920" y="56"/>
      </p:cViewPr>
      <p:guideLst>
        <p:guide orient="horz" pos="2382"/>
        <p:guide pos="23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gligleder stavsetmyra" userId="S::dagligleder@stavsetmyrabarnehage.no::f40c89e3-0c3e-4208-9232-752e0d80dc1e" providerId="AD" clId="Web-{3A20A462-A95B-A9EE-8C52-CB29A2F79D83}"/>
    <pc:docChg chg="modSld">
      <pc:chgData name="Dagligleder stavsetmyra" userId="S::dagligleder@stavsetmyrabarnehage.no::f40c89e3-0c3e-4208-9232-752e0d80dc1e" providerId="AD" clId="Web-{3A20A462-A95B-A9EE-8C52-CB29A2F79D83}" dt="2021-08-25T12:51:59.516" v="129" actId="20577"/>
      <pc:docMkLst>
        <pc:docMk/>
      </pc:docMkLst>
      <pc:sldChg chg="modSp">
        <pc:chgData name="Dagligleder stavsetmyra" userId="S::dagligleder@stavsetmyrabarnehage.no::f40c89e3-0c3e-4208-9232-752e0d80dc1e" providerId="AD" clId="Web-{3A20A462-A95B-A9EE-8C52-CB29A2F79D83}" dt="2021-08-25T12:51:59.516" v="129" actId="20577"/>
        <pc:sldMkLst>
          <pc:docMk/>
          <pc:sldMk cId="0" sldId="275"/>
        </pc:sldMkLst>
        <pc:spChg chg="mod">
          <ac:chgData name="Dagligleder stavsetmyra" userId="S::dagligleder@stavsetmyrabarnehage.no::f40c89e3-0c3e-4208-9232-752e0d80dc1e" providerId="AD" clId="Web-{3A20A462-A95B-A9EE-8C52-CB29A2F79D83}" dt="2021-08-25T12:51:27.891" v="86" actId="20577"/>
          <ac:spMkLst>
            <pc:docMk/>
            <pc:sldMk cId="0" sldId="275"/>
            <ac:spMk id="2" creationId="{965499CB-068B-4294-96F0-7C1D1034294D}"/>
          </ac:spMkLst>
        </pc:spChg>
        <pc:spChg chg="mod">
          <ac:chgData name="Dagligleder stavsetmyra" userId="S::dagligleder@stavsetmyrabarnehage.no::f40c89e3-0c3e-4208-9232-752e0d80dc1e" providerId="AD" clId="Web-{3A20A462-A95B-A9EE-8C52-CB29A2F79D83}" dt="2021-08-25T12:51:59.516" v="129" actId="20577"/>
          <ac:spMkLst>
            <pc:docMk/>
            <pc:sldMk cId="0" sldId="275"/>
            <ac:spMk id="3" creationId="{B9481B2A-00B3-4260-8588-FB47EAAC05AF}"/>
          </ac:spMkLst>
        </pc:spChg>
      </pc:sldChg>
      <pc:sldChg chg="modSp">
        <pc:chgData name="Dagligleder stavsetmyra" userId="S::dagligleder@stavsetmyrabarnehage.no::f40c89e3-0c3e-4208-9232-752e0d80dc1e" providerId="AD" clId="Web-{3A20A462-A95B-A9EE-8C52-CB29A2F79D83}" dt="2021-08-25T12:49:21.341" v="74" actId="20577"/>
        <pc:sldMkLst>
          <pc:docMk/>
          <pc:sldMk cId="0" sldId="276"/>
        </pc:sldMkLst>
        <pc:spChg chg="mod">
          <ac:chgData name="Dagligleder stavsetmyra" userId="S::dagligleder@stavsetmyrabarnehage.no::f40c89e3-0c3e-4208-9232-752e0d80dc1e" providerId="AD" clId="Web-{3A20A462-A95B-A9EE-8C52-CB29A2F79D83}" dt="2021-08-25T12:49:07.637" v="72" actId="20577"/>
          <ac:spMkLst>
            <pc:docMk/>
            <pc:sldMk cId="0" sldId="276"/>
            <ac:spMk id="3" creationId="{00000000-0000-0000-0000-000000000000}"/>
          </ac:spMkLst>
        </pc:spChg>
        <pc:spChg chg="mod">
          <ac:chgData name="Dagligleder stavsetmyra" userId="S::dagligleder@stavsetmyrabarnehage.no::f40c89e3-0c3e-4208-9232-752e0d80dc1e" providerId="AD" clId="Web-{3A20A462-A95B-A9EE-8C52-CB29A2F79D83}" dt="2021-08-25T12:49:21.341" v="74" actId="20577"/>
          <ac:spMkLst>
            <pc:docMk/>
            <pc:sldMk cId="0" sldId="276"/>
            <ac:spMk id="5" creationId="{90D2E344-B6C3-424A-80FF-206BF81E2B18}"/>
          </ac:spMkLst>
        </pc:spChg>
      </pc:sldChg>
      <pc:sldChg chg="modSp">
        <pc:chgData name="Dagligleder stavsetmyra" userId="S::dagligleder@stavsetmyrabarnehage.no::f40c89e3-0c3e-4208-9232-752e0d80dc1e" providerId="AD" clId="Web-{3A20A462-A95B-A9EE-8C52-CB29A2F79D83}" dt="2021-08-25T12:46:21.852" v="28" actId="20577"/>
        <pc:sldMkLst>
          <pc:docMk/>
          <pc:sldMk cId="0" sldId="278"/>
        </pc:sldMkLst>
        <pc:spChg chg="mod">
          <ac:chgData name="Dagligleder stavsetmyra" userId="S::dagligleder@stavsetmyrabarnehage.no::f40c89e3-0c3e-4208-9232-752e0d80dc1e" providerId="AD" clId="Web-{3A20A462-A95B-A9EE-8C52-CB29A2F79D83}" dt="2021-08-25T12:46:21.852" v="28" actId="20577"/>
          <ac:spMkLst>
            <pc:docMk/>
            <pc:sldMk cId="0" sldId="278"/>
            <ac:spMk id="15366" creationId="{00000000-0000-0000-0000-000000000000}"/>
          </ac:spMkLst>
        </pc:spChg>
      </pc:sldChg>
      <pc:sldChg chg="modSp">
        <pc:chgData name="Dagligleder stavsetmyra" userId="S::dagligleder@stavsetmyrabarnehage.no::f40c89e3-0c3e-4208-9232-752e0d80dc1e" providerId="AD" clId="Web-{3A20A462-A95B-A9EE-8C52-CB29A2F79D83}" dt="2021-08-25T12:31:38.581" v="20" actId="20577"/>
        <pc:sldMkLst>
          <pc:docMk/>
          <pc:sldMk cId="1754127778" sldId="299"/>
        </pc:sldMkLst>
        <pc:spChg chg="mod">
          <ac:chgData name="Dagligleder stavsetmyra" userId="S::dagligleder@stavsetmyrabarnehage.no::f40c89e3-0c3e-4208-9232-752e0d80dc1e" providerId="AD" clId="Web-{3A20A462-A95B-A9EE-8C52-CB29A2F79D83}" dt="2021-08-25T12:31:38.581" v="20" actId="20577"/>
          <ac:spMkLst>
            <pc:docMk/>
            <pc:sldMk cId="1754127778" sldId="299"/>
            <ac:spMk id="3" creationId="{00000000-0000-0000-0000-000000000000}"/>
          </ac:spMkLst>
        </pc:spChg>
      </pc:sldChg>
      <pc:sldChg chg="modSp">
        <pc:chgData name="Dagligleder stavsetmyra" userId="S::dagligleder@stavsetmyrabarnehage.no::f40c89e3-0c3e-4208-9232-752e0d80dc1e" providerId="AD" clId="Web-{3A20A462-A95B-A9EE-8C52-CB29A2F79D83}" dt="2021-08-25T12:47:04.603" v="30" actId="20577"/>
        <pc:sldMkLst>
          <pc:docMk/>
          <pc:sldMk cId="4074369780" sldId="311"/>
        </pc:sldMkLst>
        <pc:spChg chg="mod">
          <ac:chgData name="Dagligleder stavsetmyra" userId="S::dagligleder@stavsetmyrabarnehage.no::f40c89e3-0c3e-4208-9232-752e0d80dc1e" providerId="AD" clId="Web-{3A20A462-A95B-A9EE-8C52-CB29A2F79D83}" dt="2021-08-25T12:47:04.603" v="30" actId="20577"/>
          <ac:spMkLst>
            <pc:docMk/>
            <pc:sldMk cId="4074369780" sldId="311"/>
            <ac:spMk id="3" creationId="{00000000-0000-0000-0000-000000000000}"/>
          </ac:spMkLst>
        </pc:spChg>
      </pc:sldChg>
      <pc:sldChg chg="modSp">
        <pc:chgData name="Dagligleder stavsetmyra" userId="S::dagligleder@stavsetmyrabarnehage.no::f40c89e3-0c3e-4208-9232-752e0d80dc1e" providerId="AD" clId="Web-{3A20A462-A95B-A9EE-8C52-CB29A2F79D83}" dt="2021-08-25T12:31:00.236" v="17" actId="20577"/>
        <pc:sldMkLst>
          <pc:docMk/>
          <pc:sldMk cId="1126765745" sldId="312"/>
        </pc:sldMkLst>
        <pc:spChg chg="mod">
          <ac:chgData name="Dagligleder stavsetmyra" userId="S::dagligleder@stavsetmyrabarnehage.no::f40c89e3-0c3e-4208-9232-752e0d80dc1e" providerId="AD" clId="Web-{3A20A462-A95B-A9EE-8C52-CB29A2F79D83}" dt="2021-08-25T12:31:00.236" v="17" actId="20577"/>
          <ac:spMkLst>
            <pc:docMk/>
            <pc:sldMk cId="1126765745" sldId="312"/>
            <ac:spMk id="6" creationId="{00000000-0000-0000-0000-000000000000}"/>
          </ac:spMkLst>
        </pc:spChg>
      </pc:sldChg>
    </pc:docChg>
  </pc:docChgLst>
  <pc:docChgLst>
    <pc:chgData name="Dagligleder stavsetmyra" userId="S::dagligleder@stavsetmyrabarnehage.no::f40c89e3-0c3e-4208-9232-752e0d80dc1e" providerId="AD" clId="Web-{FC05BB7A-D48E-C7BF-D7B2-4EEA00453290}"/>
    <pc:docChg chg="modSld">
      <pc:chgData name="Dagligleder stavsetmyra" userId="S::dagligleder@stavsetmyrabarnehage.no::f40c89e3-0c3e-4208-9232-752e0d80dc1e" providerId="AD" clId="Web-{FC05BB7A-D48E-C7BF-D7B2-4EEA00453290}" dt="2022-05-31T13:52:48.347" v="73"/>
      <pc:docMkLst>
        <pc:docMk/>
      </pc:docMkLst>
      <pc:sldChg chg="addSp modSp">
        <pc:chgData name="Dagligleder stavsetmyra" userId="S::dagligleder@stavsetmyrabarnehage.no::f40c89e3-0c3e-4208-9232-752e0d80dc1e" providerId="AD" clId="Web-{FC05BB7A-D48E-C7BF-D7B2-4EEA00453290}" dt="2022-05-31T13:52:48.347" v="73"/>
        <pc:sldMkLst>
          <pc:docMk/>
          <pc:sldMk cId="0" sldId="265"/>
        </pc:sldMkLst>
        <pc:picChg chg="add mod modCrop">
          <ac:chgData name="Dagligleder stavsetmyra" userId="S::dagligleder@stavsetmyrabarnehage.no::f40c89e3-0c3e-4208-9232-752e0d80dc1e" providerId="AD" clId="Web-{FC05BB7A-D48E-C7BF-D7B2-4EEA00453290}" dt="2022-05-31T13:52:48.347" v="73"/>
          <ac:picMkLst>
            <pc:docMk/>
            <pc:sldMk cId="0" sldId="265"/>
            <ac:picMk id="2" creationId="{D1CB924F-3BB6-6AB6-42DE-1982EB49CB58}"/>
          </ac:picMkLst>
        </pc:picChg>
        <pc:picChg chg="add mod">
          <ac:chgData name="Dagligleder stavsetmyra" userId="S::dagligleder@stavsetmyrabarnehage.no::f40c89e3-0c3e-4208-9232-752e0d80dc1e" providerId="AD" clId="Web-{FC05BB7A-D48E-C7BF-D7B2-4EEA00453290}" dt="2022-05-31T13:52:46.144" v="72"/>
          <ac:picMkLst>
            <pc:docMk/>
            <pc:sldMk cId="0" sldId="265"/>
            <ac:picMk id="3" creationId="{377DE8C8-8F7B-0AD9-C9E8-2F6436E9C139}"/>
          </ac:picMkLst>
        </pc:picChg>
        <pc:picChg chg="add mod">
          <ac:chgData name="Dagligleder stavsetmyra" userId="S::dagligleder@stavsetmyrabarnehage.no::f40c89e3-0c3e-4208-9232-752e0d80dc1e" providerId="AD" clId="Web-{FC05BB7A-D48E-C7BF-D7B2-4EEA00453290}" dt="2022-05-31T13:52:43.331" v="71"/>
          <ac:picMkLst>
            <pc:docMk/>
            <pc:sldMk cId="0" sldId="265"/>
            <ac:picMk id="5" creationId="{AC748F37-965F-EE71-5973-034C225E678E}"/>
          </ac:picMkLst>
        </pc:picChg>
      </pc:sldChg>
      <pc:sldChg chg="modSp">
        <pc:chgData name="Dagligleder stavsetmyra" userId="S::dagligleder@stavsetmyrabarnehage.no::f40c89e3-0c3e-4208-9232-752e0d80dc1e" providerId="AD" clId="Web-{FC05BB7A-D48E-C7BF-D7B2-4EEA00453290}" dt="2022-05-31T13:49:11.873" v="40" actId="20577"/>
        <pc:sldMkLst>
          <pc:docMk/>
          <pc:sldMk cId="904781428" sldId="302"/>
        </pc:sldMkLst>
        <pc:spChg chg="mod">
          <ac:chgData name="Dagligleder stavsetmyra" userId="S::dagligleder@stavsetmyrabarnehage.no::f40c89e3-0c3e-4208-9232-752e0d80dc1e" providerId="AD" clId="Web-{FC05BB7A-D48E-C7BF-D7B2-4EEA00453290}" dt="2022-05-31T13:49:11.873" v="40" actId="20577"/>
          <ac:spMkLst>
            <pc:docMk/>
            <pc:sldMk cId="904781428" sldId="302"/>
            <ac:spMk id="2" creationId="{00000000-0000-0000-0000-000000000000}"/>
          </ac:spMkLst>
        </pc:spChg>
      </pc:sldChg>
      <pc:sldChg chg="modSp">
        <pc:chgData name="Dagligleder stavsetmyra" userId="S::dagligleder@stavsetmyrabarnehage.no::f40c89e3-0c3e-4208-9232-752e0d80dc1e" providerId="AD" clId="Web-{FC05BB7A-D48E-C7BF-D7B2-4EEA00453290}" dt="2022-05-31T13:49:20.748" v="42"/>
        <pc:sldMkLst>
          <pc:docMk/>
          <pc:sldMk cId="4074369780" sldId="311"/>
        </pc:sldMkLst>
        <pc:picChg chg="mod">
          <ac:chgData name="Dagligleder stavsetmyra" userId="S::dagligleder@stavsetmyrabarnehage.no::f40c89e3-0c3e-4208-9232-752e0d80dc1e" providerId="AD" clId="Web-{FC05BB7A-D48E-C7BF-D7B2-4EEA00453290}" dt="2022-05-31T13:49:18.623" v="41"/>
          <ac:picMkLst>
            <pc:docMk/>
            <pc:sldMk cId="4074369780" sldId="311"/>
            <ac:picMk id="6" creationId="{7D078A55-FC2A-4B44-9EF7-6E04C5BC7A75}"/>
          </ac:picMkLst>
        </pc:picChg>
        <pc:picChg chg="mod">
          <ac:chgData name="Dagligleder stavsetmyra" userId="S::dagligleder@stavsetmyrabarnehage.no::f40c89e3-0c3e-4208-9232-752e0d80dc1e" providerId="AD" clId="Web-{FC05BB7A-D48E-C7BF-D7B2-4EEA00453290}" dt="2022-05-31T13:49:20.748" v="42"/>
          <ac:picMkLst>
            <pc:docMk/>
            <pc:sldMk cId="4074369780" sldId="311"/>
            <ac:picMk id="8" creationId="{914142FD-A680-47E2-944B-1160444328A8}"/>
          </ac:picMkLst>
        </pc:picChg>
      </pc:sldChg>
    </pc:docChg>
  </pc:docChgLst>
  <pc:docChgLst>
    <pc:chgData name="Dagligleder stavsetmyra" userId="S::dagligleder@stavsetmyrabarnehage.no::f40c89e3-0c3e-4208-9232-752e0d80dc1e" providerId="AD" clId="Web-{87F37023-E05E-BEA8-9396-0D105896658F}"/>
    <pc:docChg chg="addSld delSld modSld">
      <pc:chgData name="Dagligleder stavsetmyra" userId="S::dagligleder@stavsetmyrabarnehage.no::f40c89e3-0c3e-4208-9232-752e0d80dc1e" providerId="AD" clId="Web-{87F37023-E05E-BEA8-9396-0D105896658F}" dt="2024-08-30T08:21:38.701" v="1648" actId="20577"/>
      <pc:docMkLst>
        <pc:docMk/>
      </pc:docMkLst>
      <pc:sldChg chg="modSp">
        <pc:chgData name="Dagligleder stavsetmyra" userId="S::dagligleder@stavsetmyrabarnehage.no::f40c89e3-0c3e-4208-9232-752e0d80dc1e" providerId="AD" clId="Web-{87F37023-E05E-BEA8-9396-0D105896658F}" dt="2024-08-30T08:16:56.442" v="1603" actId="20577"/>
        <pc:sldMkLst>
          <pc:docMk/>
          <pc:sldMk cId="0" sldId="262"/>
        </pc:sldMkLst>
        <pc:spChg chg="mod">
          <ac:chgData name="Dagligleder stavsetmyra" userId="S::dagligleder@stavsetmyrabarnehage.no::f40c89e3-0c3e-4208-9232-752e0d80dc1e" providerId="AD" clId="Web-{87F37023-E05E-BEA8-9396-0D105896658F}" dt="2024-08-30T08:16:56.442" v="1603" actId="20577"/>
          <ac:spMkLst>
            <pc:docMk/>
            <pc:sldMk cId="0" sldId="262"/>
            <ac:spMk id="6" creationId="{00000000-0000-0000-0000-000000000000}"/>
          </ac:spMkLst>
        </pc:spChg>
      </pc:sldChg>
      <pc:sldChg chg="addSp modSp">
        <pc:chgData name="Dagligleder stavsetmyra" userId="S::dagligleder@stavsetmyrabarnehage.no::f40c89e3-0c3e-4208-9232-752e0d80dc1e" providerId="AD" clId="Web-{87F37023-E05E-BEA8-9396-0D105896658F}" dt="2024-08-30T08:10:38.868" v="1559" actId="1076"/>
        <pc:sldMkLst>
          <pc:docMk/>
          <pc:sldMk cId="0" sldId="265"/>
        </pc:sldMkLst>
        <pc:spChg chg="mod">
          <ac:chgData name="Dagligleder stavsetmyra" userId="S::dagligleder@stavsetmyrabarnehage.no::f40c89e3-0c3e-4208-9232-752e0d80dc1e" providerId="AD" clId="Web-{87F37023-E05E-BEA8-9396-0D105896658F}" dt="2024-08-30T08:10:28.586" v="1557" actId="20577"/>
          <ac:spMkLst>
            <pc:docMk/>
            <pc:sldMk cId="0" sldId="265"/>
            <ac:spMk id="5123" creationId="{00000000-0000-0000-0000-000000000000}"/>
          </ac:spMkLst>
        </pc:spChg>
        <pc:picChg chg="add mod">
          <ac:chgData name="Dagligleder stavsetmyra" userId="S::dagligleder@stavsetmyrabarnehage.no::f40c89e3-0c3e-4208-9232-752e0d80dc1e" providerId="AD" clId="Web-{87F37023-E05E-BEA8-9396-0D105896658F}" dt="2024-08-30T08:10:38.868" v="1559" actId="1076"/>
          <ac:picMkLst>
            <pc:docMk/>
            <pc:sldMk cId="0" sldId="265"/>
            <ac:picMk id="2" creationId="{B331B2FC-B3D0-9F7A-BCD5-BEEF3A68052C}"/>
          </ac:picMkLst>
        </pc:picChg>
      </pc:sldChg>
      <pc:sldChg chg="addSp delSp modSp">
        <pc:chgData name="Dagligleder stavsetmyra" userId="S::dagligleder@stavsetmyrabarnehage.no::f40c89e3-0c3e-4208-9232-752e0d80dc1e" providerId="AD" clId="Web-{87F37023-E05E-BEA8-9396-0D105896658F}" dt="2024-08-30T08:09:02.177" v="1536"/>
        <pc:sldMkLst>
          <pc:docMk/>
          <pc:sldMk cId="0" sldId="289"/>
        </pc:sldMkLst>
        <pc:spChg chg="mod">
          <ac:chgData name="Dagligleder stavsetmyra" userId="S::dagligleder@stavsetmyrabarnehage.no::f40c89e3-0c3e-4208-9232-752e0d80dc1e" providerId="AD" clId="Web-{87F37023-E05E-BEA8-9396-0D105896658F}" dt="2024-08-30T07:44:29.651" v="1523" actId="20577"/>
          <ac:spMkLst>
            <pc:docMk/>
            <pc:sldMk cId="0" sldId="289"/>
            <ac:spMk id="6" creationId="{00000000-0000-0000-0000-000000000000}"/>
          </ac:spMkLst>
        </pc:spChg>
        <pc:picChg chg="add del mod">
          <ac:chgData name="Dagligleder stavsetmyra" userId="S::dagligleder@stavsetmyrabarnehage.no::f40c89e3-0c3e-4208-9232-752e0d80dc1e" providerId="AD" clId="Web-{87F37023-E05E-BEA8-9396-0D105896658F}" dt="2024-08-30T06:18:03.824" v="758"/>
          <ac:picMkLst>
            <pc:docMk/>
            <pc:sldMk cId="0" sldId="289"/>
            <ac:picMk id="2" creationId="{7861E19C-F6F3-FB33-ED19-765248AD677A}"/>
          </ac:picMkLst>
        </pc:picChg>
        <pc:picChg chg="add mod">
          <ac:chgData name="Dagligleder stavsetmyra" userId="S::dagligleder@stavsetmyrabarnehage.no::f40c89e3-0c3e-4208-9232-752e0d80dc1e" providerId="AD" clId="Web-{87F37023-E05E-BEA8-9396-0D105896658F}" dt="2024-08-30T07:44:59.512" v="1527" actId="688"/>
          <ac:picMkLst>
            <pc:docMk/>
            <pc:sldMk cId="0" sldId="289"/>
            <ac:picMk id="3" creationId="{6251A36C-BC43-D364-1349-43D964733F6A}"/>
          </ac:picMkLst>
        </pc:picChg>
        <pc:picChg chg="add del mod">
          <ac:chgData name="Dagligleder stavsetmyra" userId="S::dagligleder@stavsetmyrabarnehage.no::f40c89e3-0c3e-4208-9232-752e0d80dc1e" providerId="AD" clId="Web-{87F37023-E05E-BEA8-9396-0D105896658F}" dt="2024-08-30T08:09:02.177" v="1536"/>
          <ac:picMkLst>
            <pc:docMk/>
            <pc:sldMk cId="0" sldId="289"/>
            <ac:picMk id="5" creationId="{DE696508-8E94-28DC-1414-1CB8D2BCD090}"/>
          </ac:picMkLst>
        </pc:picChg>
      </pc:sldChg>
      <pc:sldChg chg="modSp">
        <pc:chgData name="Dagligleder stavsetmyra" userId="S::dagligleder@stavsetmyrabarnehage.no::f40c89e3-0c3e-4208-9232-752e0d80dc1e" providerId="AD" clId="Web-{87F37023-E05E-BEA8-9396-0D105896658F}" dt="2024-08-29T10:02:48.054" v="283" actId="1076"/>
        <pc:sldMkLst>
          <pc:docMk/>
          <pc:sldMk cId="736089751" sldId="293"/>
        </pc:sldMkLst>
        <pc:spChg chg="mod">
          <ac:chgData name="Dagligleder stavsetmyra" userId="S::dagligleder@stavsetmyrabarnehage.no::f40c89e3-0c3e-4208-9232-752e0d80dc1e" providerId="AD" clId="Web-{87F37023-E05E-BEA8-9396-0D105896658F}" dt="2024-08-29T10:02:48.054" v="283" actId="1076"/>
          <ac:spMkLst>
            <pc:docMk/>
            <pc:sldMk cId="736089751" sldId="293"/>
            <ac:spMk id="5" creationId="{00000000-0000-0000-0000-000000000000}"/>
          </ac:spMkLst>
        </pc:spChg>
      </pc:sldChg>
      <pc:sldChg chg="addSp delSp modSp del">
        <pc:chgData name="Dagligleder stavsetmyra" userId="S::dagligleder@stavsetmyrabarnehage.no::f40c89e3-0c3e-4208-9232-752e0d80dc1e" providerId="AD" clId="Web-{87F37023-E05E-BEA8-9396-0D105896658F}" dt="2024-08-30T07:12:06.757" v="1383"/>
        <pc:sldMkLst>
          <pc:docMk/>
          <pc:sldMk cId="989069089" sldId="294"/>
        </pc:sldMkLst>
        <pc:spChg chg="del">
          <ac:chgData name="Dagligleder stavsetmyra" userId="S::dagligleder@stavsetmyrabarnehage.no::f40c89e3-0c3e-4208-9232-752e0d80dc1e" providerId="AD" clId="Web-{87F37023-E05E-BEA8-9396-0D105896658F}" dt="2024-08-30T07:09:30.001" v="1354"/>
          <ac:spMkLst>
            <pc:docMk/>
            <pc:sldMk cId="989069089" sldId="294"/>
            <ac:spMk id="2" creationId="{00000000-0000-0000-0000-000000000000}"/>
          </ac:spMkLst>
        </pc:spChg>
        <pc:spChg chg="add mod">
          <ac:chgData name="Dagligleder stavsetmyra" userId="S::dagligleder@stavsetmyrabarnehage.no::f40c89e3-0c3e-4208-9232-752e0d80dc1e" providerId="AD" clId="Web-{87F37023-E05E-BEA8-9396-0D105896658F}" dt="2024-08-30T07:10:10.299" v="1363" actId="20577"/>
          <ac:spMkLst>
            <pc:docMk/>
            <pc:sldMk cId="989069089" sldId="294"/>
            <ac:spMk id="3" creationId="{4DF5D27A-3B9E-C8BE-247C-D8F1E9C8F8B9}"/>
          </ac:spMkLst>
        </pc:spChg>
        <pc:spChg chg="del mod">
          <ac:chgData name="Dagligleder stavsetmyra" userId="S::dagligleder@stavsetmyrabarnehage.no::f40c89e3-0c3e-4208-9232-752e0d80dc1e" providerId="AD" clId="Web-{87F37023-E05E-BEA8-9396-0D105896658F}" dt="2024-08-30T07:09:15.813" v="1352"/>
          <ac:spMkLst>
            <pc:docMk/>
            <pc:sldMk cId="989069089" sldId="294"/>
            <ac:spMk id="6" creationId="{00000000-0000-0000-0000-000000000000}"/>
          </ac:spMkLst>
        </pc:spChg>
        <pc:picChg chg="del mod">
          <ac:chgData name="Dagligleder stavsetmyra" userId="S::dagligleder@stavsetmyrabarnehage.no::f40c89e3-0c3e-4208-9232-752e0d80dc1e" providerId="AD" clId="Web-{87F37023-E05E-BEA8-9396-0D105896658F}" dt="2024-08-30T07:09:19.469" v="1353"/>
          <ac:picMkLst>
            <pc:docMk/>
            <pc:sldMk cId="989069089" sldId="294"/>
            <ac:picMk id="5" creationId="{00000000-0000-0000-0000-000000000000}"/>
          </ac:picMkLst>
        </pc:picChg>
      </pc:sldChg>
      <pc:sldChg chg="modSp">
        <pc:chgData name="Dagligleder stavsetmyra" userId="S::dagligleder@stavsetmyrabarnehage.no::f40c89e3-0c3e-4208-9232-752e0d80dc1e" providerId="AD" clId="Web-{87F37023-E05E-BEA8-9396-0D105896658F}" dt="2024-08-30T07:12:34.805" v="1386" actId="1076"/>
        <pc:sldMkLst>
          <pc:docMk/>
          <pc:sldMk cId="1527214103" sldId="298"/>
        </pc:sldMkLst>
        <pc:spChg chg="mod">
          <ac:chgData name="Dagligleder stavsetmyra" userId="S::dagligleder@stavsetmyrabarnehage.no::f40c89e3-0c3e-4208-9232-752e0d80dc1e" providerId="AD" clId="Web-{87F37023-E05E-BEA8-9396-0D105896658F}" dt="2024-08-30T07:12:34.805" v="1386" actId="1076"/>
          <ac:spMkLst>
            <pc:docMk/>
            <pc:sldMk cId="1527214103" sldId="298"/>
            <ac:spMk id="3" creationId="{00000000-0000-0000-0000-000000000000}"/>
          </ac:spMkLst>
        </pc:spChg>
      </pc:sldChg>
      <pc:sldChg chg="addSp modSp">
        <pc:chgData name="Dagligleder stavsetmyra" userId="S::dagligleder@stavsetmyrabarnehage.no::f40c89e3-0c3e-4208-9232-752e0d80dc1e" providerId="AD" clId="Web-{87F37023-E05E-BEA8-9396-0D105896658F}" dt="2024-08-30T08:16:28.285" v="1594" actId="14100"/>
        <pc:sldMkLst>
          <pc:docMk/>
          <pc:sldMk cId="1754127778" sldId="299"/>
        </pc:sldMkLst>
        <pc:spChg chg="mod">
          <ac:chgData name="Dagligleder stavsetmyra" userId="S::dagligleder@stavsetmyrabarnehage.no::f40c89e3-0c3e-4208-9232-752e0d80dc1e" providerId="AD" clId="Web-{87F37023-E05E-BEA8-9396-0D105896658F}" dt="2024-08-30T08:16:24.847" v="1593" actId="20577"/>
          <ac:spMkLst>
            <pc:docMk/>
            <pc:sldMk cId="1754127778" sldId="299"/>
            <ac:spMk id="3" creationId="{00000000-0000-0000-0000-000000000000}"/>
          </ac:spMkLst>
        </pc:spChg>
        <pc:picChg chg="add mod modCrop">
          <ac:chgData name="Dagligleder stavsetmyra" userId="S::dagligleder@stavsetmyrabarnehage.no::f40c89e3-0c3e-4208-9232-752e0d80dc1e" providerId="AD" clId="Web-{87F37023-E05E-BEA8-9396-0D105896658F}" dt="2024-08-30T08:16:28.285" v="1594" actId="14100"/>
          <ac:picMkLst>
            <pc:docMk/>
            <pc:sldMk cId="1754127778" sldId="299"/>
            <ac:picMk id="4" creationId="{DD63EB91-DBEF-2530-A295-BE64791711A0}"/>
          </ac:picMkLst>
        </pc:picChg>
      </pc:sldChg>
      <pc:sldChg chg="addSp modSp">
        <pc:chgData name="Dagligleder stavsetmyra" userId="S::dagligleder@stavsetmyrabarnehage.no::f40c89e3-0c3e-4208-9232-752e0d80dc1e" providerId="AD" clId="Web-{87F37023-E05E-BEA8-9396-0D105896658F}" dt="2024-08-30T08:14:13.578" v="1584" actId="14100"/>
        <pc:sldMkLst>
          <pc:docMk/>
          <pc:sldMk cId="4075767896" sldId="301"/>
        </pc:sldMkLst>
        <pc:spChg chg="mod">
          <ac:chgData name="Dagligleder stavsetmyra" userId="S::dagligleder@stavsetmyrabarnehage.no::f40c89e3-0c3e-4208-9232-752e0d80dc1e" providerId="AD" clId="Web-{87F37023-E05E-BEA8-9396-0D105896658F}" dt="2024-08-30T08:13:58.968" v="1582" actId="20577"/>
          <ac:spMkLst>
            <pc:docMk/>
            <pc:sldMk cId="4075767896" sldId="301"/>
            <ac:spMk id="2" creationId="{926D06FA-F38F-4857-BAE7-D45C8A1BEEDB}"/>
          </ac:spMkLst>
        </pc:spChg>
        <pc:picChg chg="add mod">
          <ac:chgData name="Dagligleder stavsetmyra" userId="S::dagligleder@stavsetmyrabarnehage.no::f40c89e3-0c3e-4208-9232-752e0d80dc1e" providerId="AD" clId="Web-{87F37023-E05E-BEA8-9396-0D105896658F}" dt="2024-08-30T08:14:13.578" v="1584" actId="14100"/>
          <ac:picMkLst>
            <pc:docMk/>
            <pc:sldMk cId="4075767896" sldId="301"/>
            <ac:picMk id="4" creationId="{6E2A3205-D026-1F52-2069-931A3D012C90}"/>
          </ac:picMkLst>
        </pc:picChg>
      </pc:sldChg>
      <pc:sldChg chg="addSp delSp modSp">
        <pc:chgData name="Dagligleder stavsetmyra" userId="S::dagligleder@stavsetmyrabarnehage.no::f40c89e3-0c3e-4208-9232-752e0d80dc1e" providerId="AD" clId="Web-{87F37023-E05E-BEA8-9396-0D105896658F}" dt="2024-08-30T08:11:17.447" v="1563" actId="20577"/>
        <pc:sldMkLst>
          <pc:docMk/>
          <pc:sldMk cId="1229999306" sldId="305"/>
        </pc:sldMkLst>
        <pc:spChg chg="mod">
          <ac:chgData name="Dagligleder stavsetmyra" userId="S::dagligleder@stavsetmyrabarnehage.no::f40c89e3-0c3e-4208-9232-752e0d80dc1e" providerId="AD" clId="Web-{87F37023-E05E-BEA8-9396-0D105896658F}" dt="2024-08-30T08:11:17.447" v="1563" actId="20577"/>
          <ac:spMkLst>
            <pc:docMk/>
            <pc:sldMk cId="1229999306" sldId="305"/>
            <ac:spMk id="5" creationId="{00000000-0000-0000-0000-000000000000}"/>
          </ac:spMkLst>
        </pc:spChg>
        <pc:picChg chg="add del mod modCrop">
          <ac:chgData name="Dagligleder stavsetmyra" userId="S::dagligleder@stavsetmyrabarnehage.no::f40c89e3-0c3e-4208-9232-752e0d80dc1e" providerId="AD" clId="Web-{87F37023-E05E-BEA8-9396-0D105896658F}" dt="2024-08-30T07:39:43.749" v="1498"/>
          <ac:picMkLst>
            <pc:docMk/>
            <pc:sldMk cId="1229999306" sldId="305"/>
            <ac:picMk id="2" creationId="{3A7104CC-B532-86D9-C108-E40588B567C4}"/>
          </ac:picMkLst>
        </pc:picChg>
        <pc:picChg chg="add mod modCrop">
          <ac:chgData name="Dagligleder stavsetmyra" userId="S::dagligleder@stavsetmyrabarnehage.no::f40c89e3-0c3e-4208-9232-752e0d80dc1e" providerId="AD" clId="Web-{87F37023-E05E-BEA8-9396-0D105896658F}" dt="2024-08-30T07:40:54.642" v="1507" actId="1076"/>
          <ac:picMkLst>
            <pc:docMk/>
            <pc:sldMk cId="1229999306" sldId="305"/>
            <ac:picMk id="3" creationId="{9A0BDF2D-409F-F313-5097-C685E0A027EE}"/>
          </ac:picMkLst>
        </pc:picChg>
        <pc:picChg chg="add mod">
          <ac:chgData name="Dagligleder stavsetmyra" userId="S::dagligleder@stavsetmyrabarnehage.no::f40c89e3-0c3e-4208-9232-752e0d80dc1e" providerId="AD" clId="Web-{87F37023-E05E-BEA8-9396-0D105896658F}" dt="2024-08-30T07:41:21.925" v="1513" actId="1076"/>
          <ac:picMkLst>
            <pc:docMk/>
            <pc:sldMk cId="1229999306" sldId="305"/>
            <ac:picMk id="6" creationId="{8F28D2D0-0F07-5C3F-0B2D-A788FC240E10}"/>
          </ac:picMkLst>
        </pc:picChg>
        <pc:picChg chg="add mod">
          <ac:chgData name="Dagligleder stavsetmyra" userId="S::dagligleder@stavsetmyrabarnehage.no::f40c89e3-0c3e-4208-9232-752e0d80dc1e" providerId="AD" clId="Web-{87F37023-E05E-BEA8-9396-0D105896658F}" dt="2024-08-30T07:41:17.831" v="1512" actId="1076"/>
          <ac:picMkLst>
            <pc:docMk/>
            <pc:sldMk cId="1229999306" sldId="305"/>
            <ac:picMk id="7" creationId="{1DBB4A05-523B-9C87-8753-3C0FA6BEEE29}"/>
          </ac:picMkLst>
        </pc:picChg>
      </pc:sldChg>
      <pc:sldChg chg="del">
        <pc:chgData name="Dagligleder stavsetmyra" userId="S::dagligleder@stavsetmyrabarnehage.no::f40c89e3-0c3e-4208-9232-752e0d80dc1e" providerId="AD" clId="Web-{87F37023-E05E-BEA8-9396-0D105896658F}" dt="2024-08-30T07:16:52.457" v="1407"/>
        <pc:sldMkLst>
          <pc:docMk/>
          <pc:sldMk cId="1331595806" sldId="313"/>
        </pc:sldMkLst>
      </pc:sldChg>
      <pc:sldChg chg="addSp modSp">
        <pc:chgData name="Dagligleder stavsetmyra" userId="S::dagligleder@stavsetmyrabarnehage.no::f40c89e3-0c3e-4208-9232-752e0d80dc1e" providerId="AD" clId="Web-{87F37023-E05E-BEA8-9396-0D105896658F}" dt="2024-08-29T10:13:23.183" v="386" actId="1076"/>
        <pc:sldMkLst>
          <pc:docMk/>
          <pc:sldMk cId="2920346259" sldId="317"/>
        </pc:sldMkLst>
        <pc:spChg chg="mod">
          <ac:chgData name="Dagligleder stavsetmyra" userId="S::dagligleder@stavsetmyrabarnehage.no::f40c89e3-0c3e-4208-9232-752e0d80dc1e" providerId="AD" clId="Web-{87F37023-E05E-BEA8-9396-0D105896658F}" dt="2024-08-29T10:13:17.636" v="385" actId="20577"/>
          <ac:spMkLst>
            <pc:docMk/>
            <pc:sldMk cId="2920346259" sldId="317"/>
            <ac:spMk id="8" creationId="{00000000-0000-0000-0000-000000000000}"/>
          </ac:spMkLst>
        </pc:spChg>
        <pc:picChg chg="add mod">
          <ac:chgData name="Dagligleder stavsetmyra" userId="S::dagligleder@stavsetmyrabarnehage.no::f40c89e3-0c3e-4208-9232-752e0d80dc1e" providerId="AD" clId="Web-{87F37023-E05E-BEA8-9396-0D105896658F}" dt="2024-08-29T10:13:23.183" v="386" actId="1076"/>
          <ac:picMkLst>
            <pc:docMk/>
            <pc:sldMk cId="2920346259" sldId="317"/>
            <ac:picMk id="2" creationId="{BD314C57-0ED8-42FB-EB9E-50F10C1E0E24}"/>
          </ac:picMkLst>
        </pc:picChg>
      </pc:sldChg>
      <pc:sldChg chg="modSp">
        <pc:chgData name="Dagligleder stavsetmyra" userId="S::dagligleder@stavsetmyrabarnehage.no::f40c89e3-0c3e-4208-9232-752e0d80dc1e" providerId="AD" clId="Web-{87F37023-E05E-BEA8-9396-0D105896658F}" dt="2024-08-30T08:21:38.701" v="1648" actId="20577"/>
        <pc:sldMkLst>
          <pc:docMk/>
          <pc:sldMk cId="3012233445" sldId="321"/>
        </pc:sldMkLst>
        <pc:spChg chg="mod">
          <ac:chgData name="Dagligleder stavsetmyra" userId="S::dagligleder@stavsetmyrabarnehage.no::f40c89e3-0c3e-4208-9232-752e0d80dc1e" providerId="AD" clId="Web-{87F37023-E05E-BEA8-9396-0D105896658F}" dt="2024-08-30T08:21:38.701" v="1648" actId="20577"/>
          <ac:spMkLst>
            <pc:docMk/>
            <pc:sldMk cId="3012233445" sldId="321"/>
            <ac:spMk id="6" creationId="{00000000-0000-0000-0000-000000000000}"/>
          </ac:spMkLst>
        </pc:spChg>
      </pc:sldChg>
      <pc:sldChg chg="delSp modSp del">
        <pc:chgData name="Dagligleder stavsetmyra" userId="S::dagligleder@stavsetmyrabarnehage.no::f40c89e3-0c3e-4208-9232-752e0d80dc1e" providerId="AD" clId="Web-{87F37023-E05E-BEA8-9396-0D105896658F}" dt="2024-08-29T10:11:37.414" v="376"/>
        <pc:sldMkLst>
          <pc:docMk/>
          <pc:sldMk cId="560093785" sldId="322"/>
        </pc:sldMkLst>
        <pc:picChg chg="del mod">
          <ac:chgData name="Dagligleder stavsetmyra" userId="S::dagligleder@stavsetmyrabarnehage.no::f40c89e3-0c3e-4208-9232-752e0d80dc1e" providerId="AD" clId="Web-{87F37023-E05E-BEA8-9396-0D105896658F}" dt="2024-08-29T10:10:46.303" v="363"/>
          <ac:picMkLst>
            <pc:docMk/>
            <pc:sldMk cId="560093785" sldId="322"/>
            <ac:picMk id="3" creationId="{8F6E787A-669E-BE7D-FE64-07D1676175FC}"/>
          </ac:picMkLst>
        </pc:picChg>
      </pc:sldChg>
      <pc:sldChg chg="addSp modSp new del">
        <pc:chgData name="Dagligleder stavsetmyra" userId="S::dagligleder@stavsetmyrabarnehage.no::f40c89e3-0c3e-4208-9232-752e0d80dc1e" providerId="AD" clId="Web-{87F37023-E05E-BEA8-9396-0D105896658F}" dt="2024-08-30T07:11:33.115" v="1377"/>
        <pc:sldMkLst>
          <pc:docMk/>
          <pc:sldMk cId="1786810260" sldId="322"/>
        </pc:sldMkLst>
        <pc:spChg chg="add mod">
          <ac:chgData name="Dagligleder stavsetmyra" userId="S::dagligleder@stavsetmyrabarnehage.no::f40c89e3-0c3e-4208-9232-752e0d80dc1e" providerId="AD" clId="Web-{87F37023-E05E-BEA8-9396-0D105896658F}" dt="2024-08-30T06:49:42.279" v="1130" actId="20577"/>
          <ac:spMkLst>
            <pc:docMk/>
            <pc:sldMk cId="1786810260" sldId="322"/>
            <ac:spMk id="2" creationId="{2CF66EA2-D61D-FE6D-E8DA-0A370EBC5B2B}"/>
          </ac:spMkLst>
        </pc:spChg>
      </pc:sldChg>
      <pc:sldChg chg="addSp modSp new del">
        <pc:chgData name="Dagligleder stavsetmyra" userId="S::dagligleder@stavsetmyrabarnehage.no::f40c89e3-0c3e-4208-9232-752e0d80dc1e" providerId="AD" clId="Web-{87F37023-E05E-BEA8-9396-0D105896658F}" dt="2024-08-30T06:03:20.819" v="756"/>
        <pc:sldMkLst>
          <pc:docMk/>
          <pc:sldMk cId="2700288766" sldId="322"/>
        </pc:sldMkLst>
        <pc:spChg chg="add mod">
          <ac:chgData name="Dagligleder stavsetmyra" userId="S::dagligleder@stavsetmyrabarnehage.no::f40c89e3-0c3e-4208-9232-752e0d80dc1e" providerId="AD" clId="Web-{87F37023-E05E-BEA8-9396-0D105896658F}" dt="2024-08-30T06:03:01.021" v="752" actId="20577"/>
          <ac:spMkLst>
            <pc:docMk/>
            <pc:sldMk cId="2700288766" sldId="322"/>
            <ac:spMk id="2" creationId="{8AAFA3FD-13ED-C10C-A437-967639CBE0B2}"/>
          </ac:spMkLst>
        </pc:spChg>
      </pc:sldChg>
      <pc:sldChg chg="addSp modSp new del">
        <pc:chgData name="Dagligleder stavsetmyra" userId="S::dagligleder@stavsetmyrabarnehage.no::f40c89e3-0c3e-4208-9232-752e0d80dc1e" providerId="AD" clId="Web-{87F37023-E05E-BEA8-9396-0D105896658F}" dt="2024-08-29T10:15:11.140" v="405"/>
        <pc:sldMkLst>
          <pc:docMk/>
          <pc:sldMk cId="4142029067" sldId="322"/>
        </pc:sldMkLst>
        <pc:spChg chg="add mod">
          <ac:chgData name="Dagligleder stavsetmyra" userId="S::dagligleder@stavsetmyrabarnehage.no::f40c89e3-0c3e-4208-9232-752e0d80dc1e" providerId="AD" clId="Web-{87F37023-E05E-BEA8-9396-0D105896658F}" dt="2024-08-29T10:14:43.107" v="402" actId="20577"/>
          <ac:spMkLst>
            <pc:docMk/>
            <pc:sldMk cId="4142029067" sldId="322"/>
            <ac:spMk id="2" creationId="{53724BCD-DA77-FE77-B8FC-45D54689601E}"/>
          </ac:spMkLst>
        </pc:spChg>
      </pc:sldChg>
      <pc:sldChg chg="addSp modSp new del">
        <pc:chgData name="Dagligleder stavsetmyra" userId="S::dagligleder@stavsetmyrabarnehage.no::f40c89e3-0c3e-4208-9232-752e0d80dc1e" providerId="AD" clId="Web-{87F37023-E05E-BEA8-9396-0D105896658F}" dt="2024-08-30T07:12:13.179" v="1384"/>
        <pc:sldMkLst>
          <pc:docMk/>
          <pc:sldMk cId="3039234410" sldId="323"/>
        </pc:sldMkLst>
        <pc:spChg chg="add mod">
          <ac:chgData name="Dagligleder stavsetmyra" userId="S::dagligleder@stavsetmyrabarnehage.no::f40c89e3-0c3e-4208-9232-752e0d80dc1e" providerId="AD" clId="Web-{87F37023-E05E-BEA8-9396-0D105896658F}" dt="2024-08-30T07:09:06.609" v="1351" actId="20577"/>
          <ac:spMkLst>
            <pc:docMk/>
            <pc:sldMk cId="3039234410" sldId="323"/>
            <ac:spMk id="2" creationId="{F1BDA1F2-E427-6DAC-5DBC-5889900C3638}"/>
          </ac:spMkLst>
        </pc:spChg>
      </pc:sldChg>
      <pc:sldChg chg="addSp modSp new del">
        <pc:chgData name="Dagligleder stavsetmyra" userId="S::dagligleder@stavsetmyrabarnehage.no::f40c89e3-0c3e-4208-9232-752e0d80dc1e" providerId="AD" clId="Web-{87F37023-E05E-BEA8-9396-0D105896658F}" dt="2024-08-29T10:09:20.957" v="350"/>
        <pc:sldMkLst>
          <pc:docMk/>
          <pc:sldMk cId="3448674394" sldId="323"/>
        </pc:sldMkLst>
        <pc:spChg chg="add mod">
          <ac:chgData name="Dagligleder stavsetmyra" userId="S::dagligleder@stavsetmyrabarnehage.no::f40c89e3-0c3e-4208-9232-752e0d80dc1e" providerId="AD" clId="Web-{87F37023-E05E-BEA8-9396-0D105896658F}" dt="2024-08-29T10:08:21.236" v="339" actId="20577"/>
          <ac:spMkLst>
            <pc:docMk/>
            <pc:sldMk cId="3448674394" sldId="323"/>
            <ac:spMk id="2" creationId="{0C68767D-D3D5-E264-7F7B-228B0A4EE446}"/>
          </ac:spMkLst>
        </pc:spChg>
      </pc:sldChg>
      <pc:sldChg chg="modSp add replId">
        <pc:chgData name="Dagligleder stavsetmyra" userId="S::dagligleder@stavsetmyrabarnehage.no::f40c89e3-0c3e-4208-9232-752e0d80dc1e" providerId="AD" clId="Web-{87F37023-E05E-BEA8-9396-0D105896658F}" dt="2024-08-30T07:12:01.273" v="1382" actId="20577"/>
        <pc:sldMkLst>
          <pc:docMk/>
          <pc:sldMk cId="331166636" sldId="324"/>
        </pc:sldMkLst>
        <pc:spChg chg="mod">
          <ac:chgData name="Dagligleder stavsetmyra" userId="S::dagligleder@stavsetmyrabarnehage.no::f40c89e3-0c3e-4208-9232-752e0d80dc1e" providerId="AD" clId="Web-{87F37023-E05E-BEA8-9396-0D105896658F}" dt="2024-08-30T07:12:01.273" v="1382" actId="20577"/>
          <ac:spMkLst>
            <pc:docMk/>
            <pc:sldMk cId="331166636" sldId="324"/>
            <ac:spMk id="3" creationId="{00000000-0000-0000-0000-000000000000}"/>
          </ac:spMkLst>
        </pc:spChg>
      </pc:sldChg>
      <pc:sldChg chg="addSp delSp modSp add replId">
        <pc:chgData name="Dagligleder stavsetmyra" userId="S::dagligleder@stavsetmyrabarnehage.no::f40c89e3-0c3e-4208-9232-752e0d80dc1e" providerId="AD" clId="Web-{87F37023-E05E-BEA8-9396-0D105896658F}" dt="2024-08-30T07:16:42.722" v="1406" actId="20577"/>
        <pc:sldMkLst>
          <pc:docMk/>
          <pc:sldMk cId="997912704" sldId="325"/>
        </pc:sldMkLst>
        <pc:spChg chg="del">
          <ac:chgData name="Dagligleder stavsetmyra" userId="S::dagligleder@stavsetmyrabarnehage.no::f40c89e3-0c3e-4208-9232-752e0d80dc1e" providerId="AD" clId="Web-{87F37023-E05E-BEA8-9396-0D105896658F}" dt="2024-08-30T07:15:16.984" v="1392"/>
          <ac:spMkLst>
            <pc:docMk/>
            <pc:sldMk cId="997912704" sldId="325"/>
            <ac:spMk id="2" creationId="{00000000-0000-0000-0000-000000000000}"/>
          </ac:spMkLst>
        </pc:spChg>
        <pc:spChg chg="add mod">
          <ac:chgData name="Dagligleder stavsetmyra" userId="S::dagligleder@stavsetmyrabarnehage.no::f40c89e3-0c3e-4208-9232-752e0d80dc1e" providerId="AD" clId="Web-{87F37023-E05E-BEA8-9396-0D105896658F}" dt="2024-08-30T07:16:42.722" v="1406" actId="20577"/>
          <ac:spMkLst>
            <pc:docMk/>
            <pc:sldMk cId="997912704" sldId="325"/>
            <ac:spMk id="3" creationId="{20A6BFB0-0059-B5CD-820B-675910611CEB}"/>
          </ac:spMkLst>
        </pc:spChg>
        <pc:spChg chg="mod">
          <ac:chgData name="Dagligleder stavsetmyra" userId="S::dagligleder@stavsetmyrabarnehage.no::f40c89e3-0c3e-4208-9232-752e0d80dc1e" providerId="AD" clId="Web-{87F37023-E05E-BEA8-9396-0D105896658F}" dt="2024-08-30T07:14:48.077" v="1390" actId="20577"/>
          <ac:spMkLst>
            <pc:docMk/>
            <pc:sldMk cId="997912704" sldId="325"/>
            <ac:spMk id="6" creationId="{00000000-0000-0000-0000-000000000000}"/>
          </ac:spMkLst>
        </pc:spChg>
        <pc:picChg chg="mod">
          <ac:chgData name="Dagligleder stavsetmyra" userId="S::dagligleder@stavsetmyrabarnehage.no::f40c89e3-0c3e-4208-9232-752e0d80dc1e" providerId="AD" clId="Web-{87F37023-E05E-BEA8-9396-0D105896658F}" dt="2024-08-30T07:15:25.125" v="1394" actId="1076"/>
          <ac:picMkLst>
            <pc:docMk/>
            <pc:sldMk cId="997912704" sldId="325"/>
            <ac:picMk id="5" creationId="{00000000-0000-0000-0000-000000000000}"/>
          </ac:picMkLst>
        </pc:picChg>
      </pc:sldChg>
    </pc:docChg>
  </pc:docChgLst>
  <pc:docChgLst>
    <pc:chgData name="Dagligleder stavsetmyra" userId="S::dagligleder@stavsetmyrabarnehage.no::f40c89e3-0c3e-4208-9232-752e0d80dc1e" providerId="AD" clId="Web-{104A899E-1256-AFF2-C21E-9571689BA4EA}"/>
    <pc:docChg chg="addSld delSld modSld">
      <pc:chgData name="Dagligleder stavsetmyra" userId="S::dagligleder@stavsetmyrabarnehage.no::f40c89e3-0c3e-4208-9232-752e0d80dc1e" providerId="AD" clId="Web-{104A899E-1256-AFF2-C21E-9571689BA4EA}" dt="2023-09-05T14:54:38.957" v="528" actId="20577"/>
      <pc:docMkLst>
        <pc:docMk/>
      </pc:docMkLst>
      <pc:sldChg chg="addSp delSp modSp add replId">
        <pc:chgData name="Dagligleder stavsetmyra" userId="S::dagligleder@stavsetmyrabarnehage.no::f40c89e3-0c3e-4208-9232-752e0d80dc1e" providerId="AD" clId="Web-{104A899E-1256-AFF2-C21E-9571689BA4EA}" dt="2023-09-05T14:54:38.957" v="528" actId="20577"/>
        <pc:sldMkLst>
          <pc:docMk/>
          <pc:sldMk cId="242957397" sldId="321"/>
        </pc:sldMkLst>
        <pc:spChg chg="mod">
          <ac:chgData name="Dagligleder stavsetmyra" userId="S::dagligleder@stavsetmyrabarnehage.no::f40c89e3-0c3e-4208-9232-752e0d80dc1e" providerId="AD" clId="Web-{104A899E-1256-AFF2-C21E-9571689BA4EA}" dt="2023-09-05T14:54:38.957" v="528" actId="20577"/>
          <ac:spMkLst>
            <pc:docMk/>
            <pc:sldMk cId="242957397" sldId="321"/>
            <ac:spMk id="4" creationId="{00000000-0000-0000-0000-000000000000}"/>
          </ac:spMkLst>
        </pc:spChg>
        <pc:graphicFrameChg chg="add del mod">
          <ac:chgData name="Dagligleder stavsetmyra" userId="S::dagligleder@stavsetmyrabarnehage.no::f40c89e3-0c3e-4208-9232-752e0d80dc1e" providerId="AD" clId="Web-{104A899E-1256-AFF2-C21E-9571689BA4EA}" dt="2023-09-05T14:46:36.161" v="16"/>
          <ac:graphicFrameMkLst>
            <pc:docMk/>
            <pc:sldMk cId="242957397" sldId="321"/>
            <ac:graphicFrameMk id="3" creationId="{EBD70E8E-2DB7-364D-5BCF-A6A5AAB6CAF3}"/>
          </ac:graphicFrameMkLst>
        </pc:graphicFrameChg>
        <pc:graphicFrameChg chg="add mod modGraphic">
          <ac:chgData name="Dagligleder stavsetmyra" userId="S::dagligleder@stavsetmyrabarnehage.no::f40c89e3-0c3e-4208-9232-752e0d80dc1e" providerId="AD" clId="Web-{104A899E-1256-AFF2-C21E-9571689BA4EA}" dt="2023-09-05T14:53:45.049" v="496" actId="1076"/>
          <ac:graphicFrameMkLst>
            <pc:docMk/>
            <pc:sldMk cId="242957397" sldId="321"/>
            <ac:graphicFrameMk id="7" creationId="{FBFA4574-9715-70E5-8760-373BABAF6188}"/>
          </ac:graphicFrameMkLst>
        </pc:graphicFrameChg>
        <pc:picChg chg="mod">
          <ac:chgData name="Dagligleder stavsetmyra" userId="S::dagligleder@stavsetmyrabarnehage.no::f40c89e3-0c3e-4208-9232-752e0d80dc1e" providerId="AD" clId="Web-{104A899E-1256-AFF2-C21E-9571689BA4EA}" dt="2023-09-05T14:53:40.205" v="495" actId="1076"/>
          <ac:picMkLst>
            <pc:docMk/>
            <pc:sldMk cId="242957397" sldId="321"/>
            <ac:picMk id="5" creationId="{00000000-0000-0000-0000-000000000000}"/>
          </ac:picMkLst>
        </pc:picChg>
      </pc:sldChg>
      <pc:sldChg chg="new del">
        <pc:chgData name="Dagligleder stavsetmyra" userId="S::dagligleder@stavsetmyrabarnehage.no::f40c89e3-0c3e-4208-9232-752e0d80dc1e" providerId="AD" clId="Web-{104A899E-1256-AFF2-C21E-9571689BA4EA}" dt="2023-09-05T14:44:34.923" v="1"/>
        <pc:sldMkLst>
          <pc:docMk/>
          <pc:sldMk cId="3813100263" sldId="321"/>
        </pc:sldMkLst>
      </pc:sldChg>
    </pc:docChg>
  </pc:docChgLst>
  <pc:docChgLst>
    <pc:chgData name="Kreklingen stavsetmyra" userId="S::kreklingen@stavsetmyrabarnehage.no::9d5b1e1f-2d50-41db-8deb-f4c8d4e60d02" providerId="AD" clId="Web-{7D6DA4B9-636A-7A56-F161-86934E0F4961}"/>
    <pc:docChg chg="addSld delSld">
      <pc:chgData name="Kreklingen stavsetmyra" userId="S::kreklingen@stavsetmyrabarnehage.no::9d5b1e1f-2d50-41db-8deb-f4c8d4e60d02" providerId="AD" clId="Web-{7D6DA4B9-636A-7A56-F161-86934E0F4961}" dt="2024-08-29T10:12:44.556" v="1"/>
      <pc:docMkLst>
        <pc:docMk/>
      </pc:docMkLst>
      <pc:sldChg chg="new del">
        <pc:chgData name="Kreklingen stavsetmyra" userId="S::kreklingen@stavsetmyrabarnehage.no::9d5b1e1f-2d50-41db-8deb-f4c8d4e60d02" providerId="AD" clId="Web-{7D6DA4B9-636A-7A56-F161-86934E0F4961}" dt="2024-08-29T10:12:44.556" v="1"/>
        <pc:sldMkLst>
          <pc:docMk/>
          <pc:sldMk cId="2393596471" sldId="323"/>
        </pc:sldMkLst>
      </pc:sldChg>
    </pc:docChg>
  </pc:docChgLst>
  <pc:docChgLst>
    <pc:chgData name="Dagligleder stavsetmyra" userId="S::dagligleder@stavsetmyrabarnehage.no::f40c89e3-0c3e-4208-9232-752e0d80dc1e" providerId="AD" clId="Web-{93A01CB4-3542-C4F2-0289-353C26418CB5}"/>
    <pc:docChg chg="addSld modSld">
      <pc:chgData name="Dagligleder stavsetmyra" userId="S::dagligleder@stavsetmyrabarnehage.no::f40c89e3-0c3e-4208-9232-752e0d80dc1e" providerId="AD" clId="Web-{93A01CB4-3542-C4F2-0289-353C26418CB5}" dt="2023-09-06T14:22:24.421" v="358" actId="20577"/>
      <pc:docMkLst>
        <pc:docMk/>
      </pc:docMkLst>
      <pc:sldChg chg="modSp add replId">
        <pc:chgData name="Dagligleder stavsetmyra" userId="S::dagligleder@stavsetmyrabarnehage.no::f40c89e3-0c3e-4208-9232-752e0d80dc1e" providerId="AD" clId="Web-{93A01CB4-3542-C4F2-0289-353C26418CB5}" dt="2023-09-06T14:22:24.421" v="358" actId="20577"/>
        <pc:sldMkLst>
          <pc:docMk/>
          <pc:sldMk cId="3012233445" sldId="321"/>
        </pc:sldMkLst>
        <pc:spChg chg="mod">
          <ac:chgData name="Dagligleder stavsetmyra" userId="S::dagligleder@stavsetmyrabarnehage.no::f40c89e3-0c3e-4208-9232-752e0d80dc1e" providerId="AD" clId="Web-{93A01CB4-3542-C4F2-0289-353C26418CB5}" dt="2023-09-06T14:22:24.421" v="358" actId="20577"/>
          <ac:spMkLst>
            <pc:docMk/>
            <pc:sldMk cId="3012233445" sldId="321"/>
            <ac:spMk id="6" creationId="{00000000-0000-0000-0000-000000000000}"/>
          </ac:spMkLst>
        </pc:spChg>
      </pc:sldChg>
    </pc:docChg>
  </pc:docChgLst>
  <pc:docChgLst>
    <pc:chgData name="Dagligleder stavsetmyra" userId="S::dagligleder@stavsetmyrabarnehage.no::f40c89e3-0c3e-4208-9232-752e0d80dc1e" providerId="AD" clId="Web-{55100CC4-5010-7ADF-6793-7920E6C34308}"/>
    <pc:docChg chg="addSld delSld modSld">
      <pc:chgData name="Dagligleder stavsetmyra" userId="S::dagligleder@stavsetmyrabarnehage.no::f40c89e3-0c3e-4208-9232-752e0d80dc1e" providerId="AD" clId="Web-{55100CC4-5010-7ADF-6793-7920E6C34308}" dt="2022-05-18T10:16:39.738" v="138" actId="20577"/>
      <pc:docMkLst>
        <pc:docMk/>
      </pc:docMkLst>
      <pc:sldChg chg="modSp">
        <pc:chgData name="Dagligleder stavsetmyra" userId="S::dagligleder@stavsetmyrabarnehage.no::f40c89e3-0c3e-4208-9232-752e0d80dc1e" providerId="AD" clId="Web-{55100CC4-5010-7ADF-6793-7920E6C34308}" dt="2022-05-18T09:11:33.754" v="4" actId="20577"/>
        <pc:sldMkLst>
          <pc:docMk/>
          <pc:sldMk cId="0" sldId="256"/>
        </pc:sldMkLst>
        <pc:spChg chg="mod">
          <ac:chgData name="Dagligleder stavsetmyra" userId="S::dagligleder@stavsetmyrabarnehage.no::f40c89e3-0c3e-4208-9232-752e0d80dc1e" providerId="AD" clId="Web-{55100CC4-5010-7ADF-6793-7920E6C34308}" dt="2022-05-18T09:11:33.754" v="4" actId="20577"/>
          <ac:spMkLst>
            <pc:docMk/>
            <pc:sldMk cId="0" sldId="256"/>
            <ac:spMk id="2051" creationId="{00000000-0000-0000-0000-000000000000}"/>
          </ac:spMkLst>
        </pc:spChg>
      </pc:sldChg>
      <pc:sldChg chg="modSp">
        <pc:chgData name="Dagligleder stavsetmyra" userId="S::dagligleder@stavsetmyrabarnehage.no::f40c89e3-0c3e-4208-9232-752e0d80dc1e" providerId="AD" clId="Web-{55100CC4-5010-7ADF-6793-7920E6C34308}" dt="2022-05-18T09:20:36.706" v="108" actId="20577"/>
        <pc:sldMkLst>
          <pc:docMk/>
          <pc:sldMk cId="0" sldId="260"/>
        </pc:sldMkLst>
        <pc:spChg chg="mod">
          <ac:chgData name="Dagligleder stavsetmyra" userId="S::dagligleder@stavsetmyrabarnehage.no::f40c89e3-0c3e-4208-9232-752e0d80dc1e" providerId="AD" clId="Web-{55100CC4-5010-7ADF-6793-7920E6C34308}" dt="2022-05-18T09:19:39.080" v="92" actId="20577"/>
          <ac:spMkLst>
            <pc:docMk/>
            <pc:sldMk cId="0" sldId="260"/>
            <ac:spMk id="8195" creationId="{00000000-0000-0000-0000-000000000000}"/>
          </ac:spMkLst>
        </pc:spChg>
        <pc:spChg chg="mod">
          <ac:chgData name="Dagligleder stavsetmyra" userId="S::dagligleder@stavsetmyrabarnehage.no::f40c89e3-0c3e-4208-9232-752e0d80dc1e" providerId="AD" clId="Web-{55100CC4-5010-7ADF-6793-7920E6C34308}" dt="2022-05-18T09:20:36.706" v="108"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55100CC4-5010-7ADF-6793-7920E6C34308}" dt="2022-05-18T09:17:00.778" v="66" actId="20577"/>
        <pc:sldMkLst>
          <pc:docMk/>
          <pc:sldMk cId="0" sldId="262"/>
        </pc:sldMkLst>
        <pc:spChg chg="mod">
          <ac:chgData name="Dagligleder stavsetmyra" userId="S::dagligleder@stavsetmyrabarnehage.no::f40c89e3-0c3e-4208-9232-752e0d80dc1e" providerId="AD" clId="Web-{55100CC4-5010-7ADF-6793-7920E6C34308}" dt="2022-05-18T09:17:00.778" v="66" actId="20577"/>
          <ac:spMkLst>
            <pc:docMk/>
            <pc:sldMk cId="0" sldId="262"/>
            <ac:spMk id="6" creationId="{00000000-0000-0000-0000-000000000000}"/>
          </ac:spMkLst>
        </pc:spChg>
      </pc:sldChg>
      <pc:sldChg chg="modSp">
        <pc:chgData name="Dagligleder stavsetmyra" userId="S::dagligleder@stavsetmyrabarnehage.no::f40c89e3-0c3e-4208-9232-752e0d80dc1e" providerId="AD" clId="Web-{55100CC4-5010-7ADF-6793-7920E6C34308}" dt="2022-05-18T09:16:33.231" v="62" actId="20577"/>
        <pc:sldMkLst>
          <pc:docMk/>
          <pc:sldMk cId="0" sldId="265"/>
        </pc:sldMkLst>
        <pc:spChg chg="mod">
          <ac:chgData name="Dagligleder stavsetmyra" userId="S::dagligleder@stavsetmyrabarnehage.no::f40c89e3-0c3e-4208-9232-752e0d80dc1e" providerId="AD" clId="Web-{55100CC4-5010-7ADF-6793-7920E6C34308}" dt="2022-05-18T09:16:33.231" v="62" actId="20577"/>
          <ac:spMkLst>
            <pc:docMk/>
            <pc:sldMk cId="0" sldId="265"/>
            <ac:spMk id="5123" creationId="{00000000-0000-0000-0000-000000000000}"/>
          </ac:spMkLst>
        </pc:spChg>
      </pc:sldChg>
      <pc:sldChg chg="modSp">
        <pc:chgData name="Dagligleder stavsetmyra" userId="S::dagligleder@stavsetmyrabarnehage.no::f40c89e3-0c3e-4208-9232-752e0d80dc1e" providerId="AD" clId="Web-{55100CC4-5010-7ADF-6793-7920E6C34308}" dt="2022-05-18T09:24:05.869" v="126" actId="20577"/>
        <pc:sldMkLst>
          <pc:docMk/>
          <pc:sldMk cId="0" sldId="276"/>
        </pc:sldMkLst>
        <pc:spChg chg="mod">
          <ac:chgData name="Dagligleder stavsetmyra" userId="S::dagligleder@stavsetmyrabarnehage.no::f40c89e3-0c3e-4208-9232-752e0d80dc1e" providerId="AD" clId="Web-{55100CC4-5010-7ADF-6793-7920E6C34308}" dt="2022-05-18T09:24:05.869" v="126" actId="20577"/>
          <ac:spMkLst>
            <pc:docMk/>
            <pc:sldMk cId="0" sldId="276"/>
            <ac:spMk id="2" creationId="{0370B8DF-A186-4439-90ED-56907BD5A346}"/>
          </ac:spMkLst>
        </pc:spChg>
      </pc:sldChg>
      <pc:sldChg chg="modSp">
        <pc:chgData name="Dagligleder stavsetmyra" userId="S::dagligleder@stavsetmyrabarnehage.no::f40c89e3-0c3e-4208-9232-752e0d80dc1e" providerId="AD" clId="Web-{55100CC4-5010-7ADF-6793-7920E6C34308}" dt="2022-05-18T09:22:18.991" v="124" actId="20577"/>
        <pc:sldMkLst>
          <pc:docMk/>
          <pc:sldMk cId="0" sldId="278"/>
        </pc:sldMkLst>
        <pc:spChg chg="mod">
          <ac:chgData name="Dagligleder stavsetmyra" userId="S::dagligleder@stavsetmyrabarnehage.no::f40c89e3-0c3e-4208-9232-752e0d80dc1e" providerId="AD" clId="Web-{55100CC4-5010-7ADF-6793-7920E6C34308}" dt="2022-05-18T09:22:18.991" v="124" actId="20577"/>
          <ac:spMkLst>
            <pc:docMk/>
            <pc:sldMk cId="0" sldId="278"/>
            <ac:spMk id="15367" creationId="{00000000-0000-0000-0000-000000000000}"/>
          </ac:spMkLst>
        </pc:spChg>
      </pc:sldChg>
      <pc:sldChg chg="modSp">
        <pc:chgData name="Dagligleder stavsetmyra" userId="S::dagligleder@stavsetmyrabarnehage.no::f40c89e3-0c3e-4208-9232-752e0d80dc1e" providerId="AD" clId="Web-{55100CC4-5010-7ADF-6793-7920E6C34308}" dt="2022-05-18T09:12:37.505" v="12" actId="20577"/>
        <pc:sldMkLst>
          <pc:docMk/>
          <pc:sldMk cId="0" sldId="286"/>
        </pc:sldMkLst>
        <pc:spChg chg="mod">
          <ac:chgData name="Dagligleder stavsetmyra" userId="S::dagligleder@stavsetmyrabarnehage.no::f40c89e3-0c3e-4208-9232-752e0d80dc1e" providerId="AD" clId="Web-{55100CC4-5010-7ADF-6793-7920E6C34308}" dt="2022-05-18T09:12:37.505" v="12" actId="20577"/>
          <ac:spMkLst>
            <pc:docMk/>
            <pc:sldMk cId="0" sldId="286"/>
            <ac:spMk id="3" creationId="{00000000-0000-0000-0000-000000000000}"/>
          </ac:spMkLst>
        </pc:spChg>
      </pc:sldChg>
      <pc:sldChg chg="modSp">
        <pc:chgData name="Dagligleder stavsetmyra" userId="S::dagligleder@stavsetmyrabarnehage.no::f40c89e3-0c3e-4208-9232-752e0d80dc1e" providerId="AD" clId="Web-{55100CC4-5010-7ADF-6793-7920E6C34308}" dt="2022-05-18T09:12:54.381" v="17" actId="20577"/>
        <pc:sldMkLst>
          <pc:docMk/>
          <pc:sldMk cId="0" sldId="289"/>
        </pc:sldMkLst>
        <pc:spChg chg="mod">
          <ac:chgData name="Dagligleder stavsetmyra" userId="S::dagligleder@stavsetmyrabarnehage.no::f40c89e3-0c3e-4208-9232-752e0d80dc1e" providerId="AD" clId="Web-{55100CC4-5010-7ADF-6793-7920E6C34308}" dt="2022-05-18T09:12:54.381" v="17" actId="20577"/>
          <ac:spMkLst>
            <pc:docMk/>
            <pc:sldMk cId="0" sldId="289"/>
            <ac:spMk id="6" creationId="{00000000-0000-0000-0000-000000000000}"/>
          </ac:spMkLst>
        </pc:spChg>
      </pc:sldChg>
      <pc:sldChg chg="modSp">
        <pc:chgData name="Dagligleder stavsetmyra" userId="S::dagligleder@stavsetmyrabarnehage.no::f40c89e3-0c3e-4208-9232-752e0d80dc1e" providerId="AD" clId="Web-{55100CC4-5010-7ADF-6793-7920E6C34308}" dt="2022-05-18T09:12:30.162" v="10" actId="20577"/>
        <pc:sldMkLst>
          <pc:docMk/>
          <pc:sldMk cId="736089751" sldId="293"/>
        </pc:sldMkLst>
        <pc:spChg chg="mod">
          <ac:chgData name="Dagligleder stavsetmyra" userId="S::dagligleder@stavsetmyrabarnehage.no::f40c89e3-0c3e-4208-9232-752e0d80dc1e" providerId="AD" clId="Web-{55100CC4-5010-7ADF-6793-7920E6C34308}" dt="2022-05-18T09:12:30.162" v="10" actId="20577"/>
          <ac:spMkLst>
            <pc:docMk/>
            <pc:sldMk cId="736089751" sldId="293"/>
            <ac:spMk id="5" creationId="{00000000-0000-0000-0000-000000000000}"/>
          </ac:spMkLst>
        </pc:spChg>
      </pc:sldChg>
      <pc:sldChg chg="modSp">
        <pc:chgData name="Dagligleder stavsetmyra" userId="S::dagligleder@stavsetmyrabarnehage.no::f40c89e3-0c3e-4208-9232-752e0d80dc1e" providerId="AD" clId="Web-{55100CC4-5010-7ADF-6793-7920E6C34308}" dt="2022-05-18T09:13:13.428" v="23" actId="20577"/>
        <pc:sldMkLst>
          <pc:docMk/>
          <pc:sldMk cId="989069089" sldId="294"/>
        </pc:sldMkLst>
        <pc:spChg chg="mod">
          <ac:chgData name="Dagligleder stavsetmyra" userId="S::dagligleder@stavsetmyrabarnehage.no::f40c89e3-0c3e-4208-9232-752e0d80dc1e" providerId="AD" clId="Web-{55100CC4-5010-7ADF-6793-7920E6C34308}" dt="2022-05-18T09:13:13.428" v="23" actId="20577"/>
          <ac:spMkLst>
            <pc:docMk/>
            <pc:sldMk cId="989069089" sldId="294"/>
            <ac:spMk id="6" creationId="{00000000-0000-0000-0000-000000000000}"/>
          </ac:spMkLst>
        </pc:spChg>
      </pc:sldChg>
      <pc:sldChg chg="modSp">
        <pc:chgData name="Dagligleder stavsetmyra" userId="S::dagligleder@stavsetmyrabarnehage.no::f40c89e3-0c3e-4208-9232-752e0d80dc1e" providerId="AD" clId="Web-{55100CC4-5010-7ADF-6793-7920E6C34308}" dt="2022-05-18T09:12:23.255" v="9" actId="20577"/>
        <pc:sldMkLst>
          <pc:docMk/>
          <pc:sldMk cId="2944367663" sldId="296"/>
        </pc:sldMkLst>
        <pc:spChg chg="mod">
          <ac:chgData name="Dagligleder stavsetmyra" userId="S::dagligleder@stavsetmyrabarnehage.no::f40c89e3-0c3e-4208-9232-752e0d80dc1e" providerId="AD" clId="Web-{55100CC4-5010-7ADF-6793-7920E6C34308}" dt="2022-05-18T09:12:23.255" v="9"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55100CC4-5010-7ADF-6793-7920E6C34308}" dt="2022-05-18T09:12:50.975" v="16" actId="20577"/>
        <pc:sldMkLst>
          <pc:docMk/>
          <pc:sldMk cId="2150679489" sldId="297"/>
        </pc:sldMkLst>
        <pc:spChg chg="mod">
          <ac:chgData name="Dagligleder stavsetmyra" userId="S::dagligleder@stavsetmyrabarnehage.no::f40c89e3-0c3e-4208-9232-752e0d80dc1e" providerId="AD" clId="Web-{55100CC4-5010-7ADF-6793-7920E6C34308}" dt="2022-05-18T09:12:50.975" v="16" actId="20577"/>
          <ac:spMkLst>
            <pc:docMk/>
            <pc:sldMk cId="2150679489" sldId="297"/>
            <ac:spMk id="8" creationId="{00000000-0000-0000-0000-000000000000}"/>
          </ac:spMkLst>
        </pc:spChg>
      </pc:sldChg>
      <pc:sldChg chg="modSp">
        <pc:chgData name="Dagligleder stavsetmyra" userId="S::dagligleder@stavsetmyrabarnehage.no::f40c89e3-0c3e-4208-9232-752e0d80dc1e" providerId="AD" clId="Web-{55100CC4-5010-7ADF-6793-7920E6C34308}" dt="2022-05-18T09:13:09.038" v="21" actId="20577"/>
        <pc:sldMkLst>
          <pc:docMk/>
          <pc:sldMk cId="1527214103" sldId="298"/>
        </pc:sldMkLst>
        <pc:spChg chg="mod">
          <ac:chgData name="Dagligleder stavsetmyra" userId="S::dagligleder@stavsetmyrabarnehage.no::f40c89e3-0c3e-4208-9232-752e0d80dc1e" providerId="AD" clId="Web-{55100CC4-5010-7ADF-6793-7920E6C34308}" dt="2022-05-18T09:13:09.038" v="21" actId="20577"/>
          <ac:spMkLst>
            <pc:docMk/>
            <pc:sldMk cId="1527214103" sldId="298"/>
            <ac:spMk id="3" creationId="{00000000-0000-0000-0000-000000000000}"/>
          </ac:spMkLst>
        </pc:spChg>
      </pc:sldChg>
      <pc:sldChg chg="modSp">
        <pc:chgData name="Dagligleder stavsetmyra" userId="S::dagligleder@stavsetmyrabarnehage.no::f40c89e3-0c3e-4208-9232-752e0d80dc1e" providerId="AD" clId="Web-{55100CC4-5010-7ADF-6793-7920E6C34308}" dt="2022-05-18T09:16:51.950" v="64" actId="20577"/>
        <pc:sldMkLst>
          <pc:docMk/>
          <pc:sldMk cId="1754127778" sldId="299"/>
        </pc:sldMkLst>
        <pc:spChg chg="mod">
          <ac:chgData name="Dagligleder stavsetmyra" userId="S::dagligleder@stavsetmyrabarnehage.no::f40c89e3-0c3e-4208-9232-752e0d80dc1e" providerId="AD" clId="Web-{55100CC4-5010-7ADF-6793-7920E6C34308}" dt="2022-05-18T09:16:51.950" v="64" actId="20577"/>
          <ac:spMkLst>
            <pc:docMk/>
            <pc:sldMk cId="1754127778" sldId="299"/>
            <ac:spMk id="3" creationId="{00000000-0000-0000-0000-000000000000}"/>
          </ac:spMkLst>
        </pc:spChg>
      </pc:sldChg>
      <pc:sldChg chg="modSp">
        <pc:chgData name="Dagligleder stavsetmyra" userId="S::dagligleder@stavsetmyrabarnehage.no::f40c89e3-0c3e-4208-9232-752e0d80dc1e" providerId="AD" clId="Web-{55100CC4-5010-7ADF-6793-7920E6C34308}" dt="2022-05-18T10:16:39.738" v="138" actId="20577"/>
        <pc:sldMkLst>
          <pc:docMk/>
          <pc:sldMk cId="813267426" sldId="300"/>
        </pc:sldMkLst>
        <pc:spChg chg="mod">
          <ac:chgData name="Dagligleder stavsetmyra" userId="S::dagligleder@stavsetmyrabarnehage.no::f40c89e3-0c3e-4208-9232-752e0d80dc1e" providerId="AD" clId="Web-{55100CC4-5010-7ADF-6793-7920E6C34308}" dt="2022-05-18T10:16:39.738" v="138" actId="20577"/>
          <ac:spMkLst>
            <pc:docMk/>
            <pc:sldMk cId="813267426" sldId="300"/>
            <ac:spMk id="6" creationId="{00000000-0000-0000-0000-000000000000}"/>
          </ac:spMkLst>
        </pc:spChg>
        <pc:picChg chg="mod">
          <ac:chgData name="Dagligleder stavsetmyra" userId="S::dagligleder@stavsetmyrabarnehage.no::f40c89e3-0c3e-4208-9232-752e0d80dc1e" providerId="AD" clId="Web-{55100CC4-5010-7ADF-6793-7920E6C34308}" dt="2022-05-18T10:15:49.831" v="127" actId="1076"/>
          <ac:picMkLst>
            <pc:docMk/>
            <pc:sldMk cId="813267426" sldId="300"/>
            <ac:picMk id="9" creationId="{00000000-0000-0000-0000-000000000000}"/>
          </ac:picMkLst>
        </pc:picChg>
      </pc:sldChg>
      <pc:sldChg chg="modSp">
        <pc:chgData name="Dagligleder stavsetmyra" userId="S::dagligleder@stavsetmyrabarnehage.no::f40c89e3-0c3e-4208-9232-752e0d80dc1e" providerId="AD" clId="Web-{55100CC4-5010-7ADF-6793-7920E6C34308}" dt="2022-05-18T09:13:00.100" v="19" actId="20577"/>
        <pc:sldMkLst>
          <pc:docMk/>
          <pc:sldMk cId="4075767896" sldId="301"/>
        </pc:sldMkLst>
        <pc:spChg chg="mod">
          <ac:chgData name="Dagligleder stavsetmyra" userId="S::dagligleder@stavsetmyrabarnehage.no::f40c89e3-0c3e-4208-9232-752e0d80dc1e" providerId="AD" clId="Web-{55100CC4-5010-7ADF-6793-7920E6C34308}" dt="2022-05-18T09:13:00.100" v="19" actId="20577"/>
          <ac:spMkLst>
            <pc:docMk/>
            <pc:sldMk cId="4075767896" sldId="301"/>
            <ac:spMk id="2" creationId="{926D06FA-F38F-4857-BAE7-D45C8A1BEEDB}"/>
          </ac:spMkLst>
        </pc:spChg>
      </pc:sldChg>
      <pc:sldChg chg="modSp">
        <pc:chgData name="Dagligleder stavsetmyra" userId="S::dagligleder@stavsetmyrabarnehage.no::f40c89e3-0c3e-4208-9232-752e0d80dc1e" providerId="AD" clId="Web-{55100CC4-5010-7ADF-6793-7920E6C34308}" dt="2022-05-18T09:18:38.125" v="80" actId="20577"/>
        <pc:sldMkLst>
          <pc:docMk/>
          <pc:sldMk cId="904781428" sldId="302"/>
        </pc:sldMkLst>
        <pc:spChg chg="mod">
          <ac:chgData name="Dagligleder stavsetmyra" userId="S::dagligleder@stavsetmyrabarnehage.no::f40c89e3-0c3e-4208-9232-752e0d80dc1e" providerId="AD" clId="Web-{55100CC4-5010-7ADF-6793-7920E6C34308}" dt="2022-05-18T09:18:38.125" v="80" actId="20577"/>
          <ac:spMkLst>
            <pc:docMk/>
            <pc:sldMk cId="904781428" sldId="302"/>
            <ac:spMk id="2" creationId="{00000000-0000-0000-0000-000000000000}"/>
          </ac:spMkLst>
        </pc:spChg>
      </pc:sldChg>
      <pc:sldChg chg="modSp">
        <pc:chgData name="Dagligleder stavsetmyra" userId="S::dagligleder@stavsetmyrabarnehage.no::f40c89e3-0c3e-4208-9232-752e0d80dc1e" providerId="AD" clId="Web-{55100CC4-5010-7ADF-6793-7920E6C34308}" dt="2022-05-18T09:16:40.809" v="63" actId="20577"/>
        <pc:sldMkLst>
          <pc:docMk/>
          <pc:sldMk cId="1229999306" sldId="305"/>
        </pc:sldMkLst>
        <pc:spChg chg="mod">
          <ac:chgData name="Dagligleder stavsetmyra" userId="S::dagligleder@stavsetmyrabarnehage.no::f40c89e3-0c3e-4208-9232-752e0d80dc1e" providerId="AD" clId="Web-{55100CC4-5010-7ADF-6793-7920E6C34308}" dt="2022-05-18T09:16:40.809" v="63" actId="20577"/>
          <ac:spMkLst>
            <pc:docMk/>
            <pc:sldMk cId="1229999306" sldId="305"/>
            <ac:spMk id="5" creationId="{00000000-0000-0000-0000-000000000000}"/>
          </ac:spMkLst>
        </pc:spChg>
      </pc:sldChg>
      <pc:sldChg chg="modSp">
        <pc:chgData name="Dagligleder stavsetmyra" userId="S::dagligleder@stavsetmyrabarnehage.no::f40c89e3-0c3e-4208-9232-752e0d80dc1e" providerId="AD" clId="Web-{55100CC4-5010-7ADF-6793-7920E6C34308}" dt="2022-05-18T09:17:13.357" v="68" actId="20577"/>
        <pc:sldMkLst>
          <pc:docMk/>
          <pc:sldMk cId="471294141" sldId="307"/>
        </pc:sldMkLst>
        <pc:spChg chg="mod">
          <ac:chgData name="Dagligleder stavsetmyra" userId="S::dagligleder@stavsetmyrabarnehage.no::f40c89e3-0c3e-4208-9232-752e0d80dc1e" providerId="AD" clId="Web-{55100CC4-5010-7ADF-6793-7920E6C34308}" dt="2022-05-18T09:17:08.372" v="67" actId="20577"/>
          <ac:spMkLst>
            <pc:docMk/>
            <pc:sldMk cId="471294141" sldId="307"/>
            <ac:spMk id="5" creationId="{00000000-0000-0000-0000-000000000000}"/>
          </ac:spMkLst>
        </pc:spChg>
        <pc:spChg chg="mod">
          <ac:chgData name="Dagligleder stavsetmyra" userId="S::dagligleder@stavsetmyrabarnehage.no::f40c89e3-0c3e-4208-9232-752e0d80dc1e" providerId="AD" clId="Web-{55100CC4-5010-7ADF-6793-7920E6C34308}" dt="2022-05-18T09:17:13.357" v="68" actId="20577"/>
          <ac:spMkLst>
            <pc:docMk/>
            <pc:sldMk cId="471294141" sldId="307"/>
            <ac:spMk id="6" creationId="{00000000-0000-0000-0000-000000000000}"/>
          </ac:spMkLst>
        </pc:spChg>
      </pc:sldChg>
      <pc:sldChg chg="modSp">
        <pc:chgData name="Dagligleder stavsetmyra" userId="S::dagligleder@stavsetmyrabarnehage.no::f40c89e3-0c3e-4208-9232-752e0d80dc1e" providerId="AD" clId="Web-{55100CC4-5010-7ADF-6793-7920E6C34308}" dt="2022-05-18T09:19:26.876" v="89" actId="20577"/>
        <pc:sldMkLst>
          <pc:docMk/>
          <pc:sldMk cId="3516606654" sldId="309"/>
        </pc:sldMkLst>
        <pc:spChg chg="mod">
          <ac:chgData name="Dagligleder stavsetmyra" userId="S::dagligleder@stavsetmyrabarnehage.no::f40c89e3-0c3e-4208-9232-752e0d80dc1e" providerId="AD" clId="Web-{55100CC4-5010-7ADF-6793-7920E6C34308}" dt="2022-05-18T09:19:26.876" v="89" actId="20577"/>
          <ac:spMkLst>
            <pc:docMk/>
            <pc:sldMk cId="3516606654" sldId="309"/>
            <ac:spMk id="3" creationId="{00000000-0000-0000-0000-000000000000}"/>
          </ac:spMkLst>
        </pc:spChg>
      </pc:sldChg>
      <pc:sldChg chg="modSp">
        <pc:chgData name="Dagligleder stavsetmyra" userId="S::dagligleder@stavsetmyrabarnehage.no::f40c89e3-0c3e-4208-9232-752e0d80dc1e" providerId="AD" clId="Web-{55100CC4-5010-7ADF-6793-7920E6C34308}" dt="2022-05-18T09:21:38.427" v="119" actId="20577"/>
        <pc:sldMkLst>
          <pc:docMk/>
          <pc:sldMk cId="2309875095" sldId="310"/>
        </pc:sldMkLst>
        <pc:spChg chg="mod">
          <ac:chgData name="Dagligleder stavsetmyra" userId="S::dagligleder@stavsetmyrabarnehage.no::f40c89e3-0c3e-4208-9232-752e0d80dc1e" providerId="AD" clId="Web-{55100CC4-5010-7ADF-6793-7920E6C34308}" dt="2022-05-18T09:21:38.427" v="119" actId="20577"/>
          <ac:spMkLst>
            <pc:docMk/>
            <pc:sldMk cId="2309875095" sldId="310"/>
            <ac:spMk id="10243" creationId="{00000000-0000-0000-0000-000000000000}"/>
          </ac:spMkLst>
        </pc:spChg>
        <pc:spChg chg="mod">
          <ac:chgData name="Dagligleder stavsetmyra" userId="S::dagligleder@stavsetmyrabarnehage.no::f40c89e3-0c3e-4208-9232-752e0d80dc1e" providerId="AD" clId="Web-{55100CC4-5010-7ADF-6793-7920E6C34308}" dt="2022-05-18T09:21:25.317" v="116"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55100CC4-5010-7ADF-6793-7920E6C34308}" dt="2022-05-18T09:19:14.954" v="84" actId="20577"/>
        <pc:sldMkLst>
          <pc:docMk/>
          <pc:sldMk cId="4074369780" sldId="311"/>
        </pc:sldMkLst>
        <pc:spChg chg="mod">
          <ac:chgData name="Dagligleder stavsetmyra" userId="S::dagligleder@stavsetmyrabarnehage.no::f40c89e3-0c3e-4208-9232-752e0d80dc1e" providerId="AD" clId="Web-{55100CC4-5010-7ADF-6793-7920E6C34308}" dt="2022-05-18T09:19:14.954" v="84" actId="20577"/>
          <ac:spMkLst>
            <pc:docMk/>
            <pc:sldMk cId="4074369780" sldId="311"/>
            <ac:spMk id="3" creationId="{00000000-0000-0000-0000-000000000000}"/>
          </ac:spMkLst>
        </pc:spChg>
      </pc:sldChg>
      <pc:sldChg chg="del">
        <pc:chgData name="Dagligleder stavsetmyra" userId="S::dagligleder@stavsetmyrabarnehage.no::f40c89e3-0c3e-4208-9232-752e0d80dc1e" providerId="AD" clId="Web-{55100CC4-5010-7ADF-6793-7920E6C34308}" dt="2022-05-18T09:12:02.614" v="7"/>
        <pc:sldMkLst>
          <pc:docMk/>
          <pc:sldMk cId="1126765745" sldId="312"/>
        </pc:sldMkLst>
      </pc:sldChg>
      <pc:sldChg chg="modSp">
        <pc:chgData name="Dagligleder stavsetmyra" userId="S::dagligleder@stavsetmyrabarnehage.no::f40c89e3-0c3e-4208-9232-752e0d80dc1e" providerId="AD" clId="Web-{55100CC4-5010-7ADF-6793-7920E6C34308}" dt="2022-05-18T09:16:25.699" v="59" actId="20577"/>
        <pc:sldMkLst>
          <pc:docMk/>
          <pc:sldMk cId="1331595806" sldId="313"/>
        </pc:sldMkLst>
        <pc:spChg chg="mod">
          <ac:chgData name="Dagligleder stavsetmyra" userId="S::dagligleder@stavsetmyrabarnehage.no::f40c89e3-0c3e-4208-9232-752e0d80dc1e" providerId="AD" clId="Web-{55100CC4-5010-7ADF-6793-7920E6C34308}" dt="2022-05-18T09:16:25.699" v="59" actId="20577"/>
          <ac:spMkLst>
            <pc:docMk/>
            <pc:sldMk cId="1331595806" sldId="313"/>
            <ac:spMk id="6" creationId="{00000000-0000-0000-0000-000000000000}"/>
          </ac:spMkLst>
        </pc:spChg>
      </pc:sldChg>
      <pc:sldChg chg="modSp add replId">
        <pc:chgData name="Dagligleder stavsetmyra" userId="S::dagligleder@stavsetmyrabarnehage.no::f40c89e3-0c3e-4208-9232-752e0d80dc1e" providerId="AD" clId="Web-{55100CC4-5010-7ADF-6793-7920E6C34308}" dt="2022-05-18T09:18:23.515" v="77" actId="20577"/>
        <pc:sldMkLst>
          <pc:docMk/>
          <pc:sldMk cId="1282337774" sldId="314"/>
        </pc:sldMkLst>
        <pc:spChg chg="mod">
          <ac:chgData name="Dagligleder stavsetmyra" userId="S::dagligleder@stavsetmyrabarnehage.no::f40c89e3-0c3e-4208-9232-752e0d80dc1e" providerId="AD" clId="Web-{55100CC4-5010-7ADF-6793-7920E6C34308}" dt="2022-05-18T09:18:23.515" v="77" actId="20577"/>
          <ac:spMkLst>
            <pc:docMk/>
            <pc:sldMk cId="1282337774" sldId="314"/>
            <ac:spMk id="5" creationId="{00000000-0000-0000-0000-000000000000}"/>
          </ac:spMkLst>
        </pc:spChg>
      </pc:sldChg>
      <pc:sldChg chg="new del">
        <pc:chgData name="Dagligleder stavsetmyra" userId="S::dagligleder@stavsetmyrabarnehage.no::f40c89e3-0c3e-4208-9232-752e0d80dc1e" providerId="AD" clId="Web-{55100CC4-5010-7ADF-6793-7920E6C34308}" dt="2022-05-18T09:17:25.529" v="70"/>
        <pc:sldMkLst>
          <pc:docMk/>
          <pc:sldMk cId="1931827295" sldId="314"/>
        </pc:sldMkLst>
      </pc:sldChg>
    </pc:docChg>
  </pc:docChgLst>
  <pc:docChgLst>
    <pc:chgData name="Dagligleder stavsetmyra" userId="f40c89e3-0c3e-4208-9232-752e0d80dc1e" providerId="ADAL" clId="{D45CB911-501F-48A2-A0F8-398B81264213}"/>
    <pc:docChg chg="custSel modSld">
      <pc:chgData name="Dagligleder stavsetmyra" userId="f40c89e3-0c3e-4208-9232-752e0d80dc1e" providerId="ADAL" clId="{D45CB911-501F-48A2-A0F8-398B81264213}" dt="2024-09-30T08:19:01.189" v="571" actId="20577"/>
      <pc:docMkLst>
        <pc:docMk/>
      </pc:docMkLst>
      <pc:sldChg chg="modSp mod">
        <pc:chgData name="Dagligleder stavsetmyra" userId="f40c89e3-0c3e-4208-9232-752e0d80dc1e" providerId="ADAL" clId="{D45CB911-501F-48A2-A0F8-398B81264213}" dt="2024-09-30T08:06:55.999" v="4" actId="1036"/>
        <pc:sldMkLst>
          <pc:docMk/>
          <pc:sldMk cId="0" sldId="256"/>
        </pc:sldMkLst>
        <pc:spChg chg="mod">
          <ac:chgData name="Dagligleder stavsetmyra" userId="f40c89e3-0c3e-4208-9232-752e0d80dc1e" providerId="ADAL" clId="{D45CB911-501F-48A2-A0F8-398B81264213}" dt="2024-09-30T08:06:48.983" v="2" actId="20577"/>
          <ac:spMkLst>
            <pc:docMk/>
            <pc:sldMk cId="0" sldId="256"/>
            <ac:spMk id="2051" creationId="{00000000-0000-0000-0000-000000000000}"/>
          </ac:spMkLst>
        </pc:spChg>
        <pc:picChg chg="mod">
          <ac:chgData name="Dagligleder stavsetmyra" userId="f40c89e3-0c3e-4208-9232-752e0d80dc1e" providerId="ADAL" clId="{D45CB911-501F-48A2-A0F8-398B81264213}" dt="2024-09-30T08:06:55.999" v="4" actId="1036"/>
          <ac:picMkLst>
            <pc:docMk/>
            <pc:sldMk cId="0" sldId="256"/>
            <ac:picMk id="5" creationId="{00000000-0000-0000-0000-000000000000}"/>
          </ac:picMkLst>
        </pc:picChg>
      </pc:sldChg>
      <pc:sldChg chg="modSp mod">
        <pc:chgData name="Dagligleder stavsetmyra" userId="f40c89e3-0c3e-4208-9232-752e0d80dc1e" providerId="ADAL" clId="{D45CB911-501F-48A2-A0F8-398B81264213}" dt="2024-09-30T08:13:44.426" v="229" actId="20577"/>
        <pc:sldMkLst>
          <pc:docMk/>
          <pc:sldMk cId="0" sldId="260"/>
        </pc:sldMkLst>
        <pc:spChg chg="mod">
          <ac:chgData name="Dagligleder stavsetmyra" userId="f40c89e3-0c3e-4208-9232-752e0d80dc1e" providerId="ADAL" clId="{D45CB911-501F-48A2-A0F8-398B81264213}" dt="2024-09-30T08:13:20.049" v="224" actId="6549"/>
          <ac:spMkLst>
            <pc:docMk/>
            <pc:sldMk cId="0" sldId="260"/>
            <ac:spMk id="8195" creationId="{00000000-0000-0000-0000-000000000000}"/>
          </ac:spMkLst>
        </pc:spChg>
        <pc:spChg chg="mod">
          <ac:chgData name="Dagligleder stavsetmyra" userId="f40c89e3-0c3e-4208-9232-752e0d80dc1e" providerId="ADAL" clId="{D45CB911-501F-48A2-A0F8-398B81264213}" dt="2024-09-30T08:13:44.426" v="229" actId="20577"/>
          <ac:spMkLst>
            <pc:docMk/>
            <pc:sldMk cId="0" sldId="260"/>
            <ac:spMk id="8196" creationId="{00000000-0000-0000-0000-000000000000}"/>
          </ac:spMkLst>
        </pc:spChg>
      </pc:sldChg>
      <pc:sldChg chg="modSp mod">
        <pc:chgData name="Dagligleder stavsetmyra" userId="f40c89e3-0c3e-4208-9232-752e0d80dc1e" providerId="ADAL" clId="{D45CB911-501F-48A2-A0F8-398B81264213}" dt="2024-09-30T08:19:01.189" v="571" actId="20577"/>
        <pc:sldMkLst>
          <pc:docMk/>
          <pc:sldMk cId="0" sldId="277"/>
        </pc:sldMkLst>
        <pc:spChg chg="mod">
          <ac:chgData name="Dagligleder stavsetmyra" userId="f40c89e3-0c3e-4208-9232-752e0d80dc1e" providerId="ADAL" clId="{D45CB911-501F-48A2-A0F8-398B81264213}" dt="2024-09-30T08:19:01.189" v="571" actId="20577"/>
          <ac:spMkLst>
            <pc:docMk/>
            <pc:sldMk cId="0" sldId="277"/>
            <ac:spMk id="16387" creationId="{00000000-0000-0000-0000-000000000000}"/>
          </ac:spMkLst>
        </pc:spChg>
      </pc:sldChg>
      <pc:sldChg chg="modSp mod">
        <pc:chgData name="Dagligleder stavsetmyra" userId="f40c89e3-0c3e-4208-9232-752e0d80dc1e" providerId="ADAL" clId="{D45CB911-501F-48A2-A0F8-398B81264213}" dt="2024-09-30T08:07:15.349" v="11" actId="20577"/>
        <pc:sldMkLst>
          <pc:docMk/>
          <pc:sldMk cId="2944367663" sldId="296"/>
        </pc:sldMkLst>
        <pc:spChg chg="mod">
          <ac:chgData name="Dagligleder stavsetmyra" userId="f40c89e3-0c3e-4208-9232-752e0d80dc1e" providerId="ADAL" clId="{D45CB911-501F-48A2-A0F8-398B81264213}" dt="2024-09-30T08:07:15.349" v="11" actId="20577"/>
          <ac:spMkLst>
            <pc:docMk/>
            <pc:sldMk cId="2944367663" sldId="296"/>
            <ac:spMk id="4" creationId="{00000000-0000-0000-0000-000000000000}"/>
          </ac:spMkLst>
        </pc:spChg>
      </pc:sldChg>
      <pc:sldChg chg="modSp mod">
        <pc:chgData name="Dagligleder stavsetmyra" userId="f40c89e3-0c3e-4208-9232-752e0d80dc1e" providerId="ADAL" clId="{D45CB911-501F-48A2-A0F8-398B81264213}" dt="2024-09-30T08:14:39.970" v="238" actId="1076"/>
        <pc:sldMkLst>
          <pc:docMk/>
          <pc:sldMk cId="2309875095" sldId="310"/>
        </pc:sldMkLst>
        <pc:spChg chg="mod">
          <ac:chgData name="Dagligleder stavsetmyra" userId="f40c89e3-0c3e-4208-9232-752e0d80dc1e" providerId="ADAL" clId="{D45CB911-501F-48A2-A0F8-398B81264213}" dt="2024-09-30T08:14:29.660" v="237" actId="20577"/>
          <ac:spMkLst>
            <pc:docMk/>
            <pc:sldMk cId="2309875095" sldId="310"/>
            <ac:spMk id="10243" creationId="{00000000-0000-0000-0000-000000000000}"/>
          </ac:spMkLst>
        </pc:spChg>
        <pc:spChg chg="mod">
          <ac:chgData name="Dagligleder stavsetmyra" userId="f40c89e3-0c3e-4208-9232-752e0d80dc1e" providerId="ADAL" clId="{D45CB911-501F-48A2-A0F8-398B81264213}" dt="2024-09-30T08:14:39.970" v="238" actId="1076"/>
          <ac:spMkLst>
            <pc:docMk/>
            <pc:sldMk cId="2309875095" sldId="310"/>
            <ac:spMk id="10244" creationId="{00000000-0000-0000-0000-000000000000}"/>
          </ac:spMkLst>
        </pc:spChg>
      </pc:sldChg>
      <pc:sldChg chg="modSp mod">
        <pc:chgData name="Dagligleder stavsetmyra" userId="f40c89e3-0c3e-4208-9232-752e0d80dc1e" providerId="ADAL" clId="{D45CB911-501F-48A2-A0F8-398B81264213}" dt="2024-09-30T08:16:20.611" v="291" actId="313"/>
        <pc:sldMkLst>
          <pc:docMk/>
          <pc:sldMk cId="2300294610" sldId="320"/>
        </pc:sldMkLst>
        <pc:spChg chg="mod">
          <ac:chgData name="Dagligleder stavsetmyra" userId="f40c89e3-0c3e-4208-9232-752e0d80dc1e" providerId="ADAL" clId="{D45CB911-501F-48A2-A0F8-398B81264213}" dt="2024-09-30T08:16:20.611" v="291" actId="313"/>
          <ac:spMkLst>
            <pc:docMk/>
            <pc:sldMk cId="2300294610" sldId="320"/>
            <ac:spMk id="2" creationId="{1F561DC5-9A2F-46AE-AC02-62284C54E758}"/>
          </ac:spMkLst>
        </pc:spChg>
      </pc:sldChg>
    </pc:docChg>
  </pc:docChgLst>
  <pc:docChgLst>
    <pc:chgData name="Dagligleder stavsetmyra" userId="S::dagligleder@stavsetmyrabarnehage.no::f40c89e3-0c3e-4208-9232-752e0d80dc1e" providerId="AD" clId="Web-{8DE3A3EF-E978-B725-6E73-35ECD4E27ECB}"/>
    <pc:docChg chg="modSld">
      <pc:chgData name="Dagligleder stavsetmyra" userId="S::dagligleder@stavsetmyrabarnehage.no::f40c89e3-0c3e-4208-9232-752e0d80dc1e" providerId="AD" clId="Web-{8DE3A3EF-E978-B725-6E73-35ECD4E27ECB}" dt="2024-08-21T08:57:45.498" v="393" actId="20577"/>
      <pc:docMkLst>
        <pc:docMk/>
      </pc:docMkLst>
      <pc:sldChg chg="modSp">
        <pc:chgData name="Dagligleder stavsetmyra" userId="S::dagligleder@stavsetmyrabarnehage.no::f40c89e3-0c3e-4208-9232-752e0d80dc1e" providerId="AD" clId="Web-{8DE3A3EF-E978-B725-6E73-35ECD4E27ECB}" dt="2024-08-21T08:57:45.498" v="393" actId="20577"/>
        <pc:sldMkLst>
          <pc:docMk/>
          <pc:sldMk cId="4050997879" sldId="323"/>
        </pc:sldMkLst>
        <pc:spChg chg="mod">
          <ac:chgData name="Dagligleder stavsetmyra" userId="S::dagligleder@stavsetmyrabarnehage.no::f40c89e3-0c3e-4208-9232-752e0d80dc1e" providerId="AD" clId="Web-{8DE3A3EF-E978-B725-6E73-35ECD4E27ECB}" dt="2024-08-21T08:57:45.498" v="393" actId="20577"/>
          <ac:spMkLst>
            <pc:docMk/>
            <pc:sldMk cId="4050997879" sldId="323"/>
            <ac:spMk id="2" creationId="{A75C65D5-3E4C-3816-F99E-62EAF2553BA5}"/>
          </ac:spMkLst>
        </pc:spChg>
        <pc:spChg chg="mod">
          <ac:chgData name="Dagligleder stavsetmyra" userId="S::dagligleder@stavsetmyrabarnehage.no::f40c89e3-0c3e-4208-9232-752e0d80dc1e" providerId="AD" clId="Web-{8DE3A3EF-E978-B725-6E73-35ECD4E27ECB}" dt="2024-08-21T08:57:38.279" v="392" actId="20577"/>
          <ac:spMkLst>
            <pc:docMk/>
            <pc:sldMk cId="4050997879" sldId="323"/>
            <ac:spMk id="3" creationId="{6C08947A-660C-3A3E-2659-E14B76228D42}"/>
          </ac:spMkLst>
        </pc:spChg>
      </pc:sldChg>
    </pc:docChg>
  </pc:docChgLst>
  <pc:docChgLst>
    <pc:chgData name="Dagligleder stavsetmyra" userId="S::dagligleder@stavsetmyrabarnehage.no::f40c89e3-0c3e-4208-9232-752e0d80dc1e" providerId="AD" clId="Web-{C394D2D1-5D01-4985-9256-7929A9FE269E}"/>
    <pc:docChg chg="modSld">
      <pc:chgData name="Dagligleder stavsetmyra" userId="S::dagligleder@stavsetmyrabarnehage.no::f40c89e3-0c3e-4208-9232-752e0d80dc1e" providerId="AD" clId="Web-{C394D2D1-5D01-4985-9256-7929A9FE269E}" dt="2024-09-30T08:06:29.272" v="36" actId="20577"/>
      <pc:docMkLst>
        <pc:docMk/>
      </pc:docMkLst>
      <pc:sldChg chg="modSp">
        <pc:chgData name="Dagligleder stavsetmyra" userId="S::dagligleder@stavsetmyrabarnehage.no::f40c89e3-0c3e-4208-9232-752e0d80dc1e" providerId="AD" clId="Web-{C394D2D1-5D01-4985-9256-7929A9FE269E}" dt="2024-09-30T08:06:29.272" v="36" actId="20577"/>
        <pc:sldMkLst>
          <pc:docMk/>
          <pc:sldMk cId="0" sldId="260"/>
        </pc:sldMkLst>
        <pc:spChg chg="mod">
          <ac:chgData name="Dagligleder stavsetmyra" userId="S::dagligleder@stavsetmyrabarnehage.no::f40c89e3-0c3e-4208-9232-752e0d80dc1e" providerId="AD" clId="Web-{C394D2D1-5D01-4985-9256-7929A9FE269E}" dt="2024-09-30T08:06:29.272" v="36" actId="20577"/>
          <ac:spMkLst>
            <pc:docMk/>
            <pc:sldMk cId="0" sldId="260"/>
            <ac:spMk id="8195" creationId="{00000000-0000-0000-0000-000000000000}"/>
          </ac:spMkLst>
        </pc:spChg>
      </pc:sldChg>
    </pc:docChg>
  </pc:docChgLst>
  <pc:docChgLst>
    <pc:chgData name="Kreklingen stavsetmyra" userId="S::kreklingen@stavsetmyrabarnehage.no::9d5b1e1f-2d50-41db-8deb-f4c8d4e60d02" providerId="AD" clId="Web-{25841D62-D6BD-F426-C34E-4AE0D643804C}"/>
    <pc:docChg chg="modSld">
      <pc:chgData name="Kreklingen stavsetmyra" userId="S::kreklingen@stavsetmyrabarnehage.no::9d5b1e1f-2d50-41db-8deb-f4c8d4e60d02" providerId="AD" clId="Web-{25841D62-D6BD-F426-C34E-4AE0D643804C}" dt="2024-08-29T10:02:50.976" v="10" actId="20577"/>
      <pc:docMkLst>
        <pc:docMk/>
      </pc:docMkLst>
      <pc:sldChg chg="modSp">
        <pc:chgData name="Kreklingen stavsetmyra" userId="S::kreklingen@stavsetmyrabarnehage.no::9d5b1e1f-2d50-41db-8deb-f4c8d4e60d02" providerId="AD" clId="Web-{25841D62-D6BD-F426-C34E-4AE0D643804C}" dt="2024-08-29T10:02:50.976" v="10" actId="20577"/>
        <pc:sldMkLst>
          <pc:docMk/>
          <pc:sldMk cId="2944367663" sldId="296"/>
        </pc:sldMkLst>
        <pc:spChg chg="mod">
          <ac:chgData name="Kreklingen stavsetmyra" userId="S::kreklingen@stavsetmyrabarnehage.no::9d5b1e1f-2d50-41db-8deb-f4c8d4e60d02" providerId="AD" clId="Web-{25841D62-D6BD-F426-C34E-4AE0D643804C}" dt="2024-08-29T10:02:50.976" v="10" actId="20577"/>
          <ac:spMkLst>
            <pc:docMk/>
            <pc:sldMk cId="2944367663" sldId="296"/>
            <ac:spMk id="4" creationId="{00000000-0000-0000-0000-000000000000}"/>
          </ac:spMkLst>
        </pc:spChg>
      </pc:sldChg>
    </pc:docChg>
  </pc:docChgLst>
  <pc:docChgLst>
    <pc:chgData name="Dagligleder stavsetmyra" userId="S::dagligleder@stavsetmyrabarnehage.no::f40c89e3-0c3e-4208-9232-752e0d80dc1e" providerId="AD" clId="Web-{BCA8D8D4-C5F1-3041-6551-0C0B8A3C7C95}"/>
    <pc:docChg chg="modSld">
      <pc:chgData name="Dagligleder stavsetmyra" userId="S::dagligleder@stavsetmyrabarnehage.no::f40c89e3-0c3e-4208-9232-752e0d80dc1e" providerId="AD" clId="Web-{BCA8D8D4-C5F1-3041-6551-0C0B8A3C7C95}" dt="2023-09-10T10:21:15.488" v="208" actId="14100"/>
      <pc:docMkLst>
        <pc:docMk/>
      </pc:docMkLst>
      <pc:sldChg chg="modSp">
        <pc:chgData name="Dagligleder stavsetmyra" userId="S::dagligleder@stavsetmyrabarnehage.no::f40c89e3-0c3e-4208-9232-752e0d80dc1e" providerId="AD" clId="Web-{BCA8D8D4-C5F1-3041-6551-0C0B8A3C7C95}" dt="2023-09-10T10:21:15.488" v="208" actId="14100"/>
        <pc:sldMkLst>
          <pc:docMk/>
          <pc:sldMk cId="3516606654" sldId="309"/>
        </pc:sldMkLst>
        <pc:spChg chg="mod">
          <ac:chgData name="Dagligleder stavsetmyra" userId="S::dagligleder@stavsetmyrabarnehage.no::f40c89e3-0c3e-4208-9232-752e0d80dc1e" providerId="AD" clId="Web-{BCA8D8D4-C5F1-3041-6551-0C0B8A3C7C95}" dt="2023-09-10T10:21:15.488" v="208" actId="14100"/>
          <ac:spMkLst>
            <pc:docMk/>
            <pc:sldMk cId="3516606654" sldId="309"/>
            <ac:spMk id="2" creationId="{1F561DC5-9A2F-46AE-AC02-62284C54E758}"/>
          </ac:spMkLst>
        </pc:spChg>
        <pc:spChg chg="mod">
          <ac:chgData name="Dagligleder stavsetmyra" userId="S::dagligleder@stavsetmyrabarnehage.no::f40c89e3-0c3e-4208-9232-752e0d80dc1e" providerId="AD" clId="Web-{BCA8D8D4-C5F1-3041-6551-0C0B8A3C7C95}" dt="2023-09-10T10:11:48.171" v="64" actId="1076"/>
          <ac:spMkLst>
            <pc:docMk/>
            <pc:sldMk cId="3516606654" sldId="309"/>
            <ac:spMk id="3" creationId="{00000000-0000-0000-0000-000000000000}"/>
          </ac:spMkLst>
        </pc:spChg>
      </pc:sldChg>
    </pc:docChg>
  </pc:docChgLst>
  <pc:docChgLst>
    <pc:chgData name="Dagligleder stavsetmyra" userId="S::dagligleder@stavsetmyrabarnehage.no::f40c89e3-0c3e-4208-9232-752e0d80dc1e" providerId="AD" clId="Web-{AD269C2D-03EF-1F9B-6FE5-EC261FFEE016}"/>
    <pc:docChg chg="addSld modSld">
      <pc:chgData name="Dagligleder stavsetmyra" userId="S::dagligleder@stavsetmyrabarnehage.no::f40c89e3-0c3e-4208-9232-752e0d80dc1e" providerId="AD" clId="Web-{AD269C2D-03EF-1F9B-6FE5-EC261FFEE016}" dt="2024-08-21T08:11:38.658" v="712" actId="20577"/>
      <pc:docMkLst>
        <pc:docMk/>
      </pc:docMkLst>
      <pc:sldChg chg="modSp">
        <pc:chgData name="Dagligleder stavsetmyra" userId="S::dagligleder@stavsetmyrabarnehage.no::f40c89e3-0c3e-4208-9232-752e0d80dc1e" providerId="AD" clId="Web-{AD269C2D-03EF-1F9B-6FE5-EC261FFEE016}" dt="2024-08-21T08:00:28.807" v="581" actId="20577"/>
        <pc:sldMkLst>
          <pc:docMk/>
          <pc:sldMk cId="989069089" sldId="294"/>
        </pc:sldMkLst>
        <pc:spChg chg="mod">
          <ac:chgData name="Dagligleder stavsetmyra" userId="S::dagligleder@stavsetmyrabarnehage.no::f40c89e3-0c3e-4208-9232-752e0d80dc1e" providerId="AD" clId="Web-{AD269C2D-03EF-1F9B-6FE5-EC261FFEE016}" dt="2024-08-21T08:00:28.807" v="581" actId="20577"/>
          <ac:spMkLst>
            <pc:docMk/>
            <pc:sldMk cId="989069089" sldId="294"/>
            <ac:spMk id="6" creationId="{00000000-0000-0000-0000-000000000000}"/>
          </ac:spMkLst>
        </pc:spChg>
      </pc:sldChg>
      <pc:sldChg chg="modSp new">
        <pc:chgData name="Dagligleder stavsetmyra" userId="S::dagligleder@stavsetmyrabarnehage.no::f40c89e3-0c3e-4208-9232-752e0d80dc1e" providerId="AD" clId="Web-{AD269C2D-03EF-1F9B-6FE5-EC261FFEE016}" dt="2024-08-21T08:11:38.658" v="712" actId="20577"/>
        <pc:sldMkLst>
          <pc:docMk/>
          <pc:sldMk cId="4050997879" sldId="323"/>
        </pc:sldMkLst>
        <pc:spChg chg="mod">
          <ac:chgData name="Dagligleder stavsetmyra" userId="S::dagligleder@stavsetmyrabarnehage.no::f40c89e3-0c3e-4208-9232-752e0d80dc1e" providerId="AD" clId="Web-{AD269C2D-03EF-1F9B-6FE5-EC261FFEE016}" dt="2024-08-21T08:11:38.658" v="712" actId="20577"/>
          <ac:spMkLst>
            <pc:docMk/>
            <pc:sldMk cId="4050997879" sldId="323"/>
            <ac:spMk id="3" creationId="{6C08947A-660C-3A3E-2659-E14B76228D42}"/>
          </ac:spMkLst>
        </pc:spChg>
      </pc:sldChg>
    </pc:docChg>
  </pc:docChgLst>
  <pc:docChgLst>
    <pc:chgData name="Blaabaerlia stavsetmyra" userId="S::blaabaerlia@stavsetmyrabarnehage.no::079a7272-75be-4201-8e70-1db3e5a7ddd8" providerId="AD" clId="Web-{F75807D1-8421-B35E-B249-7355CA4D3B71}"/>
    <pc:docChg chg="modSld">
      <pc:chgData name="Blaabaerlia stavsetmyra" userId="S::blaabaerlia@stavsetmyrabarnehage.no::079a7272-75be-4201-8e70-1db3e5a7ddd8" providerId="AD" clId="Web-{F75807D1-8421-B35E-B249-7355CA4D3B71}" dt="2024-08-28T17:22:59.911" v="156" actId="20577"/>
      <pc:docMkLst>
        <pc:docMk/>
      </pc:docMkLst>
      <pc:sldChg chg="addSp delSp modSp">
        <pc:chgData name="Blaabaerlia stavsetmyra" userId="S::blaabaerlia@stavsetmyrabarnehage.no::079a7272-75be-4201-8e70-1db3e5a7ddd8" providerId="AD" clId="Web-{F75807D1-8421-B35E-B249-7355CA4D3B71}" dt="2024-08-28T17:22:59.911" v="156" actId="20577"/>
        <pc:sldMkLst>
          <pc:docMk/>
          <pc:sldMk cId="0" sldId="260"/>
        </pc:sldMkLst>
        <pc:spChg chg="mod">
          <ac:chgData name="Blaabaerlia stavsetmyra" userId="S::blaabaerlia@stavsetmyrabarnehage.no::079a7272-75be-4201-8e70-1db3e5a7ddd8" providerId="AD" clId="Web-{F75807D1-8421-B35E-B249-7355CA4D3B71}" dt="2024-08-28T17:22:59.911" v="156" actId="20577"/>
          <ac:spMkLst>
            <pc:docMk/>
            <pc:sldMk cId="0" sldId="260"/>
            <ac:spMk id="8196" creationId="{00000000-0000-0000-0000-000000000000}"/>
          </ac:spMkLst>
        </pc:spChg>
        <pc:graphicFrameChg chg="add del mod">
          <ac:chgData name="Blaabaerlia stavsetmyra" userId="S::blaabaerlia@stavsetmyrabarnehage.no::079a7272-75be-4201-8e70-1db3e5a7ddd8" providerId="AD" clId="Web-{F75807D1-8421-B35E-B249-7355CA4D3B71}" dt="2024-08-28T17:16:34.014" v="15"/>
          <ac:graphicFrameMkLst>
            <pc:docMk/>
            <pc:sldMk cId="0" sldId="260"/>
            <ac:graphicFrameMk id="3" creationId="{D49D4972-44CD-0F65-B323-18800AFD42F4}"/>
          </ac:graphicFrameMkLst>
        </pc:graphicFrameChg>
      </pc:sldChg>
    </pc:docChg>
  </pc:docChgLst>
  <pc:docChgLst>
    <pc:chgData name="Dagligleder stavsetmyra" userId="S::dagligleder@stavsetmyrabarnehage.no::f40c89e3-0c3e-4208-9232-752e0d80dc1e" providerId="AD" clId="Web-{555DD1D4-1F86-AFAB-3842-97AAC6184654}"/>
    <pc:docChg chg="modSld">
      <pc:chgData name="Dagligleder stavsetmyra" userId="S::dagligleder@stavsetmyrabarnehage.no::f40c89e3-0c3e-4208-9232-752e0d80dc1e" providerId="AD" clId="Web-{555DD1D4-1F86-AFAB-3842-97AAC6184654}" dt="2021-09-01T11:11:47.096" v="231" actId="20577"/>
      <pc:docMkLst>
        <pc:docMk/>
      </pc:docMkLst>
      <pc:sldChg chg="modSp">
        <pc:chgData name="Dagligleder stavsetmyra" userId="S::dagligleder@stavsetmyrabarnehage.no::f40c89e3-0c3e-4208-9232-752e0d80dc1e" providerId="AD" clId="Web-{555DD1D4-1F86-AFAB-3842-97AAC6184654}" dt="2021-09-01T10:49:37.181" v="59" actId="20577"/>
        <pc:sldMkLst>
          <pc:docMk/>
          <pc:sldMk cId="0" sldId="265"/>
        </pc:sldMkLst>
        <pc:spChg chg="mod">
          <ac:chgData name="Dagligleder stavsetmyra" userId="S::dagligleder@stavsetmyrabarnehage.no::f40c89e3-0c3e-4208-9232-752e0d80dc1e" providerId="AD" clId="Web-{555DD1D4-1F86-AFAB-3842-97AAC6184654}" dt="2021-09-01T10:49:37.181" v="59" actId="20577"/>
          <ac:spMkLst>
            <pc:docMk/>
            <pc:sldMk cId="0" sldId="265"/>
            <ac:spMk id="5123" creationId="{00000000-0000-0000-0000-000000000000}"/>
          </ac:spMkLst>
        </pc:spChg>
      </pc:sldChg>
      <pc:sldChg chg="modSp">
        <pc:chgData name="Dagligleder stavsetmyra" userId="S::dagligleder@stavsetmyrabarnehage.no::f40c89e3-0c3e-4208-9232-752e0d80dc1e" providerId="AD" clId="Web-{555DD1D4-1F86-AFAB-3842-97AAC6184654}" dt="2021-09-01T10:47:48.835" v="35" actId="20577"/>
        <pc:sldMkLst>
          <pc:docMk/>
          <pc:sldMk cId="736089751" sldId="293"/>
        </pc:sldMkLst>
        <pc:spChg chg="mod">
          <ac:chgData name="Dagligleder stavsetmyra" userId="S::dagligleder@stavsetmyrabarnehage.no::f40c89e3-0c3e-4208-9232-752e0d80dc1e" providerId="AD" clId="Web-{555DD1D4-1F86-AFAB-3842-97AAC6184654}" dt="2021-09-01T10:47:48.835" v="35" actId="20577"/>
          <ac:spMkLst>
            <pc:docMk/>
            <pc:sldMk cId="736089751" sldId="293"/>
            <ac:spMk id="5" creationId="{00000000-0000-0000-0000-000000000000}"/>
          </ac:spMkLst>
        </pc:spChg>
      </pc:sldChg>
      <pc:sldChg chg="modSp">
        <pc:chgData name="Dagligleder stavsetmyra" userId="S::dagligleder@stavsetmyrabarnehage.no::f40c89e3-0c3e-4208-9232-752e0d80dc1e" providerId="AD" clId="Web-{555DD1D4-1F86-AFAB-3842-97AAC6184654}" dt="2021-09-01T11:08:11.545" v="206" actId="20577"/>
        <pc:sldMkLst>
          <pc:docMk/>
          <pc:sldMk cId="3516606654" sldId="309"/>
        </pc:sldMkLst>
        <pc:spChg chg="mod">
          <ac:chgData name="Dagligleder stavsetmyra" userId="S::dagligleder@stavsetmyrabarnehage.no::f40c89e3-0c3e-4208-9232-752e0d80dc1e" providerId="AD" clId="Web-{555DD1D4-1F86-AFAB-3842-97AAC6184654}" dt="2021-09-01T11:08:11.545" v="206" actId="20577"/>
          <ac:spMkLst>
            <pc:docMk/>
            <pc:sldMk cId="3516606654" sldId="309"/>
            <ac:spMk id="2" creationId="{1F561DC5-9A2F-46AE-AC02-62284C54E758}"/>
          </ac:spMkLst>
        </pc:spChg>
      </pc:sldChg>
      <pc:sldChg chg="modSp">
        <pc:chgData name="Dagligleder stavsetmyra" userId="S::dagligleder@stavsetmyrabarnehage.no::f40c89e3-0c3e-4208-9232-752e0d80dc1e" providerId="AD" clId="Web-{555DD1D4-1F86-AFAB-3842-97AAC6184654}" dt="2021-09-01T11:11:47.096" v="231" actId="20577"/>
        <pc:sldMkLst>
          <pc:docMk/>
          <pc:sldMk cId="4074369780" sldId="311"/>
        </pc:sldMkLst>
        <pc:spChg chg="mod">
          <ac:chgData name="Dagligleder stavsetmyra" userId="S::dagligleder@stavsetmyrabarnehage.no::f40c89e3-0c3e-4208-9232-752e0d80dc1e" providerId="AD" clId="Web-{555DD1D4-1F86-AFAB-3842-97AAC6184654}" dt="2021-09-01T11:11:47.096" v="231" actId="20577"/>
          <ac:spMkLst>
            <pc:docMk/>
            <pc:sldMk cId="4074369780" sldId="311"/>
            <ac:spMk id="3" creationId="{00000000-0000-0000-0000-000000000000}"/>
          </ac:spMkLst>
        </pc:spChg>
      </pc:sldChg>
    </pc:docChg>
  </pc:docChgLst>
  <pc:docChgLst>
    <pc:chgData name="Dagligleder stavsetmyra" userId="f40c89e3-0c3e-4208-9232-752e0d80dc1e" providerId="ADAL" clId="{20644A91-E01F-4EAE-BD23-C4384B0A9DA6}"/>
    <pc:docChg chg="delSld modSld">
      <pc:chgData name="Dagligleder stavsetmyra" userId="f40c89e3-0c3e-4208-9232-752e0d80dc1e" providerId="ADAL" clId="{20644A91-E01F-4EAE-BD23-C4384B0A9DA6}" dt="2023-09-05T15:02:07.419" v="74" actId="2696"/>
      <pc:docMkLst>
        <pc:docMk/>
      </pc:docMkLst>
      <pc:sldChg chg="modSp del mod">
        <pc:chgData name="Dagligleder stavsetmyra" userId="f40c89e3-0c3e-4208-9232-752e0d80dc1e" providerId="ADAL" clId="{20644A91-E01F-4EAE-BD23-C4384B0A9DA6}" dt="2023-09-05T15:02:07.419" v="74" actId="2696"/>
        <pc:sldMkLst>
          <pc:docMk/>
          <pc:sldMk cId="242957397" sldId="321"/>
        </pc:sldMkLst>
        <pc:spChg chg="mod">
          <ac:chgData name="Dagligleder stavsetmyra" userId="f40c89e3-0c3e-4208-9232-752e0d80dc1e" providerId="ADAL" clId="{20644A91-E01F-4EAE-BD23-C4384B0A9DA6}" dt="2023-09-05T15:01:27.477" v="73" actId="2710"/>
          <ac:spMkLst>
            <pc:docMk/>
            <pc:sldMk cId="242957397" sldId="321"/>
            <ac:spMk id="4" creationId="{00000000-0000-0000-0000-000000000000}"/>
          </ac:spMkLst>
        </pc:spChg>
        <pc:graphicFrameChg chg="mod">
          <ac:chgData name="Dagligleder stavsetmyra" userId="f40c89e3-0c3e-4208-9232-752e0d80dc1e" providerId="ADAL" clId="{20644A91-E01F-4EAE-BD23-C4384B0A9DA6}" dt="2023-09-05T14:57:26.691" v="0" actId="1076"/>
          <ac:graphicFrameMkLst>
            <pc:docMk/>
            <pc:sldMk cId="242957397" sldId="321"/>
            <ac:graphicFrameMk id="7" creationId="{FBFA4574-9715-70E5-8760-373BABAF6188}"/>
          </ac:graphicFrameMkLst>
        </pc:graphicFrameChg>
      </pc:sldChg>
    </pc:docChg>
  </pc:docChgLst>
  <pc:docChgLst>
    <pc:chgData name="Dagligleder stavsetmyra" userId="S::dagligleder@stavsetmyrabarnehage.no::f40c89e3-0c3e-4208-9232-752e0d80dc1e" providerId="AD" clId="Web-{DFFFB059-C58E-9D67-0638-76749E3E47EA}"/>
    <pc:docChg chg="addSld delSld modSld sldOrd">
      <pc:chgData name="Dagligleder stavsetmyra" userId="S::dagligleder@stavsetmyrabarnehage.no::f40c89e3-0c3e-4208-9232-752e0d80dc1e" providerId="AD" clId="Web-{DFFFB059-C58E-9D67-0638-76749E3E47EA}" dt="2022-05-18T12:17:54.525" v="1148" actId="20577"/>
      <pc:docMkLst>
        <pc:docMk/>
      </pc:docMkLst>
      <pc:sldChg chg="modSp">
        <pc:chgData name="Dagligleder stavsetmyra" userId="S::dagligleder@stavsetmyrabarnehage.no::f40c89e3-0c3e-4208-9232-752e0d80dc1e" providerId="AD" clId="Web-{DFFFB059-C58E-9D67-0638-76749E3E47EA}" dt="2022-05-18T11:19:21.935" v="572" actId="20577"/>
        <pc:sldMkLst>
          <pc:docMk/>
          <pc:sldMk cId="904781428" sldId="302"/>
        </pc:sldMkLst>
        <pc:spChg chg="mod">
          <ac:chgData name="Dagligleder stavsetmyra" userId="S::dagligleder@stavsetmyrabarnehage.no::f40c89e3-0c3e-4208-9232-752e0d80dc1e" providerId="AD" clId="Web-{DFFFB059-C58E-9D67-0638-76749E3E47EA}" dt="2022-05-18T11:19:21.935" v="572" actId="20577"/>
          <ac:spMkLst>
            <pc:docMk/>
            <pc:sldMk cId="904781428" sldId="302"/>
            <ac:spMk id="2" creationId="{00000000-0000-0000-0000-000000000000}"/>
          </ac:spMkLst>
        </pc:spChg>
      </pc:sldChg>
      <pc:sldChg chg="modSp">
        <pc:chgData name="Dagligleder stavsetmyra" userId="S::dagligleder@stavsetmyrabarnehage.no::f40c89e3-0c3e-4208-9232-752e0d80dc1e" providerId="AD" clId="Web-{DFFFB059-C58E-9D67-0638-76749E3E47EA}" dt="2022-05-18T12:17:54.525" v="1148" actId="20577"/>
        <pc:sldMkLst>
          <pc:docMk/>
          <pc:sldMk cId="3516606654" sldId="309"/>
        </pc:sldMkLst>
        <pc:spChg chg="mod">
          <ac:chgData name="Dagligleder stavsetmyra" userId="S::dagligleder@stavsetmyrabarnehage.no::f40c89e3-0c3e-4208-9232-752e0d80dc1e" providerId="AD" clId="Web-{DFFFB059-C58E-9D67-0638-76749E3E47EA}" dt="2022-05-18T12:17:54.525" v="1148" actId="20577"/>
          <ac:spMkLst>
            <pc:docMk/>
            <pc:sldMk cId="3516606654" sldId="309"/>
            <ac:spMk id="2" creationId="{1F561DC5-9A2F-46AE-AC02-62284C54E758}"/>
          </ac:spMkLst>
        </pc:spChg>
        <pc:spChg chg="mod">
          <ac:chgData name="Dagligleder stavsetmyra" userId="S::dagligleder@stavsetmyrabarnehage.no::f40c89e3-0c3e-4208-9232-752e0d80dc1e" providerId="AD" clId="Web-{DFFFB059-C58E-9D67-0638-76749E3E47EA}" dt="2022-05-18T10:43:26.161" v="261" actId="20577"/>
          <ac:spMkLst>
            <pc:docMk/>
            <pc:sldMk cId="3516606654" sldId="309"/>
            <ac:spMk id="3" creationId="{00000000-0000-0000-0000-000000000000}"/>
          </ac:spMkLst>
        </pc:spChg>
      </pc:sldChg>
      <pc:sldChg chg="modSp ord">
        <pc:chgData name="Dagligleder stavsetmyra" userId="S::dagligleder@stavsetmyrabarnehage.no::f40c89e3-0c3e-4208-9232-752e0d80dc1e" providerId="AD" clId="Web-{DFFFB059-C58E-9D67-0638-76749E3E47EA}" dt="2022-05-18T11:08:30.074" v="411" actId="1076"/>
        <pc:sldMkLst>
          <pc:docMk/>
          <pc:sldMk cId="4074369780" sldId="311"/>
        </pc:sldMkLst>
        <pc:spChg chg="mod">
          <ac:chgData name="Dagligleder stavsetmyra" userId="S::dagligleder@stavsetmyrabarnehage.no::f40c89e3-0c3e-4208-9232-752e0d80dc1e" providerId="AD" clId="Web-{DFFFB059-C58E-9D67-0638-76749E3E47EA}" dt="2022-05-18T11:08:30.074" v="411" actId="1076"/>
          <ac:spMkLst>
            <pc:docMk/>
            <pc:sldMk cId="4074369780" sldId="311"/>
            <ac:spMk id="3" creationId="{00000000-0000-0000-0000-000000000000}"/>
          </ac:spMkLst>
        </pc:spChg>
      </pc:sldChg>
      <pc:sldChg chg="addSp modSp new del">
        <pc:chgData name="Dagligleder stavsetmyra" userId="S::dagligleder@stavsetmyrabarnehage.no::f40c89e3-0c3e-4208-9232-752e0d80dc1e" providerId="AD" clId="Web-{DFFFB059-C58E-9D67-0638-76749E3E47EA}" dt="2022-05-18T11:26:29.571" v="585"/>
        <pc:sldMkLst>
          <pc:docMk/>
          <pc:sldMk cId="1323500839" sldId="315"/>
        </pc:sldMkLst>
        <pc:spChg chg="add mod">
          <ac:chgData name="Dagligleder stavsetmyra" userId="S::dagligleder@stavsetmyrabarnehage.no::f40c89e3-0c3e-4208-9232-752e0d80dc1e" providerId="AD" clId="Web-{DFFFB059-C58E-9D67-0638-76749E3E47EA}" dt="2022-05-18T11:25:30.757" v="583" actId="20577"/>
          <ac:spMkLst>
            <pc:docMk/>
            <pc:sldMk cId="1323500839" sldId="315"/>
            <ac:spMk id="2" creationId="{338DF651-5665-0281-B221-04BD173A5D61}"/>
          </ac:spMkLst>
        </pc:spChg>
      </pc:sldChg>
      <pc:sldChg chg="modSp add">
        <pc:chgData name="Dagligleder stavsetmyra" userId="S::dagligleder@stavsetmyrabarnehage.no::f40c89e3-0c3e-4208-9232-752e0d80dc1e" providerId="AD" clId="Web-{DFFFB059-C58E-9D67-0638-76749E3E47EA}" dt="2022-05-18T12:16:54.742" v="1146" actId="20577"/>
        <pc:sldMkLst>
          <pc:docMk/>
          <pc:sldMk cId="2330373507" sldId="316"/>
        </pc:sldMkLst>
        <pc:spChg chg="mod">
          <ac:chgData name="Dagligleder stavsetmyra" userId="S::dagligleder@stavsetmyrabarnehage.no::f40c89e3-0c3e-4208-9232-752e0d80dc1e" providerId="AD" clId="Web-{DFFFB059-C58E-9D67-0638-76749E3E47EA}" dt="2022-05-18T12:16:54.742" v="1146" actId="20577"/>
          <ac:spMkLst>
            <pc:docMk/>
            <pc:sldMk cId="2330373507" sldId="316"/>
            <ac:spMk id="3" creationId="{00000000-0000-0000-0000-000000000000}"/>
          </ac:spMkLst>
        </pc:spChg>
      </pc:sldChg>
      <pc:sldChg chg="addSp modSp new del">
        <pc:chgData name="Dagligleder stavsetmyra" userId="S::dagligleder@stavsetmyrabarnehage.no::f40c89e3-0c3e-4208-9232-752e0d80dc1e" providerId="AD" clId="Web-{DFFFB059-C58E-9D67-0638-76749E3E47EA}" dt="2022-05-18T12:17:14.211" v="1147"/>
        <pc:sldMkLst>
          <pc:docMk/>
          <pc:sldMk cId="564043597" sldId="317"/>
        </pc:sldMkLst>
        <pc:spChg chg="add mod">
          <ac:chgData name="Dagligleder stavsetmyra" userId="S::dagligleder@stavsetmyrabarnehage.no::f40c89e3-0c3e-4208-9232-752e0d80dc1e" providerId="AD" clId="Web-{DFFFB059-C58E-9D67-0638-76749E3E47EA}" dt="2022-05-18T11:42:22.376" v="757" actId="1076"/>
          <ac:spMkLst>
            <pc:docMk/>
            <pc:sldMk cId="564043597" sldId="317"/>
            <ac:spMk id="2" creationId="{BE632BF6-DB96-C429-DCBE-31D2D96F370D}"/>
          </ac:spMkLst>
        </pc:spChg>
      </pc:sldChg>
    </pc:docChg>
  </pc:docChgLst>
  <pc:docChgLst>
    <pc:chgData name="Dagligleder stavsetmyra" userId="S::dagligleder@stavsetmyrabarnehage.no::f40c89e3-0c3e-4208-9232-752e0d80dc1e" providerId="AD" clId="Web-{E2AABAAC-F52A-4549-7963-14B1B1A941A8}"/>
    <pc:docChg chg="modSld">
      <pc:chgData name="Dagligleder stavsetmyra" userId="S::dagligleder@stavsetmyrabarnehage.no::f40c89e3-0c3e-4208-9232-752e0d80dc1e" providerId="AD" clId="Web-{E2AABAAC-F52A-4549-7963-14B1B1A941A8}" dt="2024-08-23T12:28:12.858" v="9" actId="20577"/>
      <pc:docMkLst>
        <pc:docMk/>
      </pc:docMkLst>
      <pc:sldChg chg="modSp">
        <pc:chgData name="Dagligleder stavsetmyra" userId="S::dagligleder@stavsetmyrabarnehage.no::f40c89e3-0c3e-4208-9232-752e0d80dc1e" providerId="AD" clId="Web-{E2AABAAC-F52A-4549-7963-14B1B1A941A8}" dt="2024-08-23T12:28:12.858" v="9" actId="20577"/>
        <pc:sldMkLst>
          <pc:docMk/>
          <pc:sldMk cId="2944367663" sldId="296"/>
        </pc:sldMkLst>
        <pc:spChg chg="mod">
          <ac:chgData name="Dagligleder stavsetmyra" userId="S::dagligleder@stavsetmyrabarnehage.no::f40c89e3-0c3e-4208-9232-752e0d80dc1e" providerId="AD" clId="Web-{E2AABAAC-F52A-4549-7963-14B1B1A941A8}" dt="2024-08-23T12:28:12.858" v="9" actId="20577"/>
          <ac:spMkLst>
            <pc:docMk/>
            <pc:sldMk cId="2944367663" sldId="296"/>
            <ac:spMk id="4" creationId="{00000000-0000-0000-0000-000000000000}"/>
          </ac:spMkLst>
        </pc:spChg>
      </pc:sldChg>
    </pc:docChg>
  </pc:docChgLst>
  <pc:docChgLst>
    <pc:chgData name="Myrulla stavsetmyra" userId="S::myrulla@stavsetmyrabarnehage.no::5cb6f73b-467e-4261-89b8-66a06ce35c3d" providerId="AD" clId="Web-{07BEF6A4-713A-C5C1-BE72-4EF87B8E4EF4}"/>
    <pc:docChg chg="modSld">
      <pc:chgData name="Myrulla stavsetmyra" userId="S::myrulla@stavsetmyrabarnehage.no::5cb6f73b-467e-4261-89b8-66a06ce35c3d" providerId="AD" clId="Web-{07BEF6A4-713A-C5C1-BE72-4EF87B8E4EF4}" dt="2024-08-21T07:04:29.763" v="177" actId="20577"/>
      <pc:docMkLst>
        <pc:docMk/>
      </pc:docMkLst>
      <pc:sldChg chg="modSp">
        <pc:chgData name="Myrulla stavsetmyra" userId="S::myrulla@stavsetmyrabarnehage.no::5cb6f73b-467e-4261-89b8-66a06ce35c3d" providerId="AD" clId="Web-{07BEF6A4-713A-C5C1-BE72-4EF87B8E4EF4}" dt="2024-08-21T07:04:29.763" v="177" actId="20577"/>
        <pc:sldMkLst>
          <pc:docMk/>
          <pc:sldMk cId="0" sldId="289"/>
        </pc:sldMkLst>
        <pc:spChg chg="mod">
          <ac:chgData name="Myrulla stavsetmyra" userId="S::myrulla@stavsetmyrabarnehage.no::5cb6f73b-467e-4261-89b8-66a06ce35c3d" providerId="AD" clId="Web-{07BEF6A4-713A-C5C1-BE72-4EF87B8E4EF4}" dt="2024-08-21T07:04:29.763" v="177" actId="20577"/>
          <ac:spMkLst>
            <pc:docMk/>
            <pc:sldMk cId="0" sldId="289"/>
            <ac:spMk id="6" creationId="{00000000-0000-0000-0000-000000000000}"/>
          </ac:spMkLst>
        </pc:spChg>
      </pc:sldChg>
      <pc:sldChg chg="modSp">
        <pc:chgData name="Myrulla stavsetmyra" userId="S::myrulla@stavsetmyrabarnehage.no::5cb6f73b-467e-4261-89b8-66a06ce35c3d" providerId="AD" clId="Web-{07BEF6A4-713A-C5C1-BE72-4EF87B8E4EF4}" dt="2024-08-21T06:58:38.519" v="91" actId="20577"/>
        <pc:sldMkLst>
          <pc:docMk/>
          <pc:sldMk cId="2920346259" sldId="317"/>
        </pc:sldMkLst>
        <pc:spChg chg="mod">
          <ac:chgData name="Myrulla stavsetmyra" userId="S::myrulla@stavsetmyrabarnehage.no::5cb6f73b-467e-4261-89b8-66a06ce35c3d" providerId="AD" clId="Web-{07BEF6A4-713A-C5C1-BE72-4EF87B8E4EF4}" dt="2024-08-21T06:58:38.519" v="91" actId="20577"/>
          <ac:spMkLst>
            <pc:docMk/>
            <pc:sldMk cId="2920346259" sldId="317"/>
            <ac:spMk id="8" creationId="{00000000-0000-0000-0000-000000000000}"/>
          </ac:spMkLst>
        </pc:spChg>
      </pc:sldChg>
    </pc:docChg>
  </pc:docChgLst>
  <pc:docChgLst>
    <pc:chgData name="Dagligleder stavsetmyra" userId="S::dagligleder@stavsetmyrabarnehage.no::f40c89e3-0c3e-4208-9232-752e0d80dc1e" providerId="AD" clId="Web-{2D7860F3-0D1B-D09D-70BF-8760E019FFA5}"/>
    <pc:docChg chg="addSld delSld modSld">
      <pc:chgData name="Dagligleder stavsetmyra" userId="S::dagligleder@stavsetmyrabarnehage.no::f40c89e3-0c3e-4208-9232-752e0d80dc1e" providerId="AD" clId="Web-{2D7860F3-0D1B-D09D-70BF-8760E019FFA5}" dt="2023-08-31T11:54:24.524" v="182" actId="20577"/>
      <pc:docMkLst>
        <pc:docMk/>
      </pc:docMkLst>
      <pc:sldChg chg="addSp delSp modSp">
        <pc:chgData name="Dagligleder stavsetmyra" userId="S::dagligleder@stavsetmyrabarnehage.no::f40c89e3-0c3e-4208-9232-752e0d80dc1e" providerId="AD" clId="Web-{2D7860F3-0D1B-D09D-70BF-8760E019FFA5}" dt="2023-08-31T11:27:56.369" v="29" actId="1076"/>
        <pc:sldMkLst>
          <pc:docMk/>
          <pc:sldMk cId="0" sldId="256"/>
        </pc:sldMkLst>
        <pc:spChg chg="mod">
          <ac:chgData name="Dagligleder stavsetmyra" userId="S::dagligleder@stavsetmyrabarnehage.no::f40c89e3-0c3e-4208-9232-752e0d80dc1e" providerId="AD" clId="Web-{2D7860F3-0D1B-D09D-70BF-8760E019FFA5}" dt="2023-08-31T11:22:20.422" v="4" actId="20577"/>
          <ac:spMkLst>
            <pc:docMk/>
            <pc:sldMk cId="0" sldId="256"/>
            <ac:spMk id="2051" creationId="{00000000-0000-0000-0000-000000000000}"/>
          </ac:spMkLst>
        </pc:spChg>
        <pc:picChg chg="del">
          <ac:chgData name="Dagligleder stavsetmyra" userId="S::dagligleder@stavsetmyrabarnehage.no::f40c89e3-0c3e-4208-9232-752e0d80dc1e" providerId="AD" clId="Web-{2D7860F3-0D1B-D09D-70BF-8760E019FFA5}" dt="2023-08-31T11:22:30.938" v="5"/>
          <ac:picMkLst>
            <pc:docMk/>
            <pc:sldMk cId="0" sldId="256"/>
            <ac:picMk id="2" creationId="{30C91E26-64C1-8246-6E6C-7B5A3A13D252}"/>
          </ac:picMkLst>
        </pc:picChg>
        <pc:picChg chg="add del mod">
          <ac:chgData name="Dagligleder stavsetmyra" userId="S::dagligleder@stavsetmyrabarnehage.no::f40c89e3-0c3e-4208-9232-752e0d80dc1e" providerId="AD" clId="Web-{2D7860F3-0D1B-D09D-70BF-8760E019FFA5}" dt="2023-08-31T11:26:11.788" v="18"/>
          <ac:picMkLst>
            <pc:docMk/>
            <pc:sldMk cId="0" sldId="256"/>
            <ac:picMk id="3" creationId="{BD3A6C49-1FEB-D797-5EEF-47431AA3F72B}"/>
          </ac:picMkLst>
        </pc:picChg>
        <pc:picChg chg="add mod">
          <ac:chgData name="Dagligleder stavsetmyra" userId="S::dagligleder@stavsetmyrabarnehage.no::f40c89e3-0c3e-4208-9232-752e0d80dc1e" providerId="AD" clId="Web-{2D7860F3-0D1B-D09D-70BF-8760E019FFA5}" dt="2023-08-31T11:27:56.369" v="29" actId="1076"/>
          <ac:picMkLst>
            <pc:docMk/>
            <pc:sldMk cId="0" sldId="256"/>
            <ac:picMk id="4" creationId="{9EE041C4-54F8-5800-6312-6DD5813EF512}"/>
          </ac:picMkLst>
        </pc:picChg>
      </pc:sldChg>
      <pc:sldChg chg="delSp modSp del">
        <pc:chgData name="Dagligleder stavsetmyra" userId="S::dagligleder@stavsetmyrabarnehage.no::f40c89e3-0c3e-4208-9232-752e0d80dc1e" providerId="AD" clId="Web-{2D7860F3-0D1B-D09D-70BF-8760E019FFA5}" dt="2023-08-31T11:41:40.783" v="142"/>
        <pc:sldMkLst>
          <pc:docMk/>
          <pc:sldMk cId="0" sldId="286"/>
        </pc:sldMkLst>
        <pc:spChg chg="mod">
          <ac:chgData name="Dagligleder stavsetmyra" userId="S::dagligleder@stavsetmyrabarnehage.no::f40c89e3-0c3e-4208-9232-752e0d80dc1e" providerId="AD" clId="Web-{2D7860F3-0D1B-D09D-70BF-8760E019FFA5}" dt="2023-08-31T11:40:30.563" v="137" actId="14100"/>
          <ac:spMkLst>
            <pc:docMk/>
            <pc:sldMk cId="0" sldId="286"/>
            <ac:spMk id="3" creationId="{00000000-0000-0000-0000-000000000000}"/>
          </ac:spMkLst>
        </pc:spChg>
        <pc:picChg chg="del">
          <ac:chgData name="Dagligleder stavsetmyra" userId="S::dagligleder@stavsetmyrabarnehage.no::f40c89e3-0c3e-4208-9232-752e0d80dc1e" providerId="AD" clId="Web-{2D7860F3-0D1B-D09D-70BF-8760E019FFA5}" dt="2023-08-31T11:39:32.639" v="125"/>
          <ac:picMkLst>
            <pc:docMk/>
            <pc:sldMk cId="0" sldId="286"/>
            <ac:picMk id="4" creationId="{00000000-0000-0000-0000-000000000000}"/>
          </ac:picMkLst>
        </pc:picChg>
      </pc:sldChg>
      <pc:sldChg chg="modSp">
        <pc:chgData name="Dagligleder stavsetmyra" userId="S::dagligleder@stavsetmyrabarnehage.no::f40c89e3-0c3e-4208-9232-752e0d80dc1e" providerId="AD" clId="Web-{2D7860F3-0D1B-D09D-70BF-8760E019FFA5}" dt="2023-08-31T11:29:08.918" v="51" actId="20577"/>
        <pc:sldMkLst>
          <pc:docMk/>
          <pc:sldMk cId="2944367663" sldId="296"/>
        </pc:sldMkLst>
        <pc:spChg chg="mod">
          <ac:chgData name="Dagligleder stavsetmyra" userId="S::dagligleder@stavsetmyrabarnehage.no::f40c89e3-0c3e-4208-9232-752e0d80dc1e" providerId="AD" clId="Web-{2D7860F3-0D1B-D09D-70BF-8760E019FFA5}" dt="2023-08-31T11:29:08.918" v="51"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2D7860F3-0D1B-D09D-70BF-8760E019FFA5}" dt="2023-08-31T11:54:24.524" v="182" actId="20577"/>
        <pc:sldMkLst>
          <pc:docMk/>
          <pc:sldMk cId="2150679489" sldId="297"/>
        </pc:sldMkLst>
        <pc:spChg chg="mod">
          <ac:chgData name="Dagligleder stavsetmyra" userId="S::dagligleder@stavsetmyrabarnehage.no::f40c89e3-0c3e-4208-9232-752e0d80dc1e" providerId="AD" clId="Web-{2D7860F3-0D1B-D09D-70BF-8760E019FFA5}" dt="2023-08-31T11:54:24.524" v="182" actId="20577"/>
          <ac:spMkLst>
            <pc:docMk/>
            <pc:sldMk cId="2150679489" sldId="297"/>
            <ac:spMk id="8" creationId="{00000000-0000-0000-0000-000000000000}"/>
          </ac:spMkLst>
        </pc:spChg>
      </pc:sldChg>
      <pc:sldChg chg="add replId">
        <pc:chgData name="Dagligleder stavsetmyra" userId="S::dagligleder@stavsetmyrabarnehage.no::f40c89e3-0c3e-4208-9232-752e0d80dc1e" providerId="AD" clId="Web-{2D7860F3-0D1B-D09D-70BF-8760E019FFA5}" dt="2023-08-31T11:41:02.751" v="138"/>
        <pc:sldMkLst>
          <pc:docMk/>
          <pc:sldMk cId="2920346259" sldId="317"/>
        </pc:sldMkLst>
      </pc:sldChg>
    </pc:docChg>
  </pc:docChgLst>
  <pc:docChgLst>
    <pc:chgData name="Dagligleder stavsetmyra" userId="S::dagligleder@stavsetmyrabarnehage.no::f40c89e3-0c3e-4208-9232-752e0d80dc1e" providerId="AD" clId="Web-{88A663FD-2102-F42A-3CD4-C597273AAC85}"/>
    <pc:docChg chg="modSld">
      <pc:chgData name="Dagligleder stavsetmyra" userId="S::dagligleder@stavsetmyrabarnehage.no::f40c89e3-0c3e-4208-9232-752e0d80dc1e" providerId="AD" clId="Web-{88A663FD-2102-F42A-3CD4-C597273AAC85}" dt="2024-08-07T08:14:07.244" v="35" actId="20577"/>
      <pc:docMkLst>
        <pc:docMk/>
      </pc:docMkLst>
      <pc:sldChg chg="modSp">
        <pc:chgData name="Dagligleder stavsetmyra" userId="S::dagligleder@stavsetmyrabarnehage.no::f40c89e3-0c3e-4208-9232-752e0d80dc1e" providerId="AD" clId="Web-{88A663FD-2102-F42A-3CD4-C597273AAC85}" dt="2024-08-07T06:55:02.284" v="31" actId="20577"/>
        <pc:sldMkLst>
          <pc:docMk/>
          <pc:sldMk cId="2944367663" sldId="296"/>
        </pc:sldMkLst>
        <pc:spChg chg="mod">
          <ac:chgData name="Dagligleder stavsetmyra" userId="S::dagligleder@stavsetmyrabarnehage.no::f40c89e3-0c3e-4208-9232-752e0d80dc1e" providerId="AD" clId="Web-{88A663FD-2102-F42A-3CD4-C597273AAC85}" dt="2024-08-07T06:55:02.284" v="31"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88A663FD-2102-F42A-3CD4-C597273AAC85}" dt="2024-08-07T08:14:07.244" v="35" actId="20577"/>
        <pc:sldMkLst>
          <pc:docMk/>
          <pc:sldMk cId="3516606654" sldId="309"/>
        </pc:sldMkLst>
        <pc:spChg chg="mod">
          <ac:chgData name="Dagligleder stavsetmyra" userId="S::dagligleder@stavsetmyrabarnehage.no::f40c89e3-0c3e-4208-9232-752e0d80dc1e" providerId="AD" clId="Web-{88A663FD-2102-F42A-3CD4-C597273AAC85}" dt="2024-08-07T08:14:07.244" v="35" actId="20577"/>
          <ac:spMkLst>
            <pc:docMk/>
            <pc:sldMk cId="3516606654" sldId="309"/>
            <ac:spMk id="3" creationId="{00000000-0000-0000-0000-000000000000}"/>
          </ac:spMkLst>
        </pc:spChg>
      </pc:sldChg>
    </pc:docChg>
  </pc:docChgLst>
  <pc:docChgLst>
    <pc:chgData name="Kreklingen stavsetmyra" userId="S::kreklingen@stavsetmyrabarnehage.no::9d5b1e1f-2d50-41db-8deb-f4c8d4e60d02" providerId="AD" clId="Web-{EDA986A2-B97E-7C38-C6BE-551A06AB25D7}"/>
    <pc:docChg chg="modSld">
      <pc:chgData name="Kreklingen stavsetmyra" userId="S::kreklingen@stavsetmyrabarnehage.no::9d5b1e1f-2d50-41db-8deb-f4c8d4e60d02" providerId="AD" clId="Web-{EDA986A2-B97E-7C38-C6BE-551A06AB25D7}" dt="2024-04-30T08:43:46.367" v="205" actId="1076"/>
      <pc:docMkLst>
        <pc:docMk/>
      </pc:docMkLst>
      <pc:sldChg chg="modSp">
        <pc:chgData name="Kreklingen stavsetmyra" userId="S::kreklingen@stavsetmyrabarnehage.no::9d5b1e1f-2d50-41db-8deb-f4c8d4e60d02" providerId="AD" clId="Web-{EDA986A2-B97E-7C38-C6BE-551A06AB25D7}" dt="2024-04-30T08:38:22.639" v="130" actId="20577"/>
        <pc:sldMkLst>
          <pc:docMk/>
          <pc:sldMk cId="0" sldId="262"/>
        </pc:sldMkLst>
        <pc:spChg chg="mod">
          <ac:chgData name="Kreklingen stavsetmyra" userId="S::kreklingen@stavsetmyrabarnehage.no::9d5b1e1f-2d50-41db-8deb-f4c8d4e60d02" providerId="AD" clId="Web-{EDA986A2-B97E-7C38-C6BE-551A06AB25D7}" dt="2024-04-30T08:38:22.639" v="130" actId="20577"/>
          <ac:spMkLst>
            <pc:docMk/>
            <pc:sldMk cId="0" sldId="262"/>
            <ac:spMk id="6" creationId="{00000000-0000-0000-0000-000000000000}"/>
          </ac:spMkLst>
        </pc:spChg>
      </pc:sldChg>
      <pc:sldChg chg="modSp">
        <pc:chgData name="Kreklingen stavsetmyra" userId="S::kreklingen@stavsetmyrabarnehage.no::9d5b1e1f-2d50-41db-8deb-f4c8d4e60d02" providerId="AD" clId="Web-{EDA986A2-B97E-7C38-C6BE-551A06AB25D7}" dt="2024-04-30T08:36:14.791" v="117" actId="20577"/>
        <pc:sldMkLst>
          <pc:docMk/>
          <pc:sldMk cId="0" sldId="265"/>
        </pc:sldMkLst>
        <pc:spChg chg="mod">
          <ac:chgData name="Kreklingen stavsetmyra" userId="S::kreklingen@stavsetmyrabarnehage.no::9d5b1e1f-2d50-41db-8deb-f4c8d4e60d02" providerId="AD" clId="Web-{EDA986A2-B97E-7C38-C6BE-551A06AB25D7}" dt="2024-04-30T08:36:14.791" v="117" actId="20577"/>
          <ac:spMkLst>
            <pc:docMk/>
            <pc:sldMk cId="0" sldId="265"/>
            <ac:spMk id="5123" creationId="{00000000-0000-0000-0000-000000000000}"/>
          </ac:spMkLst>
        </pc:spChg>
      </pc:sldChg>
      <pc:sldChg chg="addSp modSp">
        <pc:chgData name="Kreklingen stavsetmyra" userId="S::kreklingen@stavsetmyrabarnehage.no::9d5b1e1f-2d50-41db-8deb-f4c8d4e60d02" providerId="AD" clId="Web-{EDA986A2-B97E-7C38-C6BE-551A06AB25D7}" dt="2024-04-30T08:43:46.367" v="205" actId="1076"/>
        <pc:sldMkLst>
          <pc:docMk/>
          <pc:sldMk cId="0" sldId="275"/>
        </pc:sldMkLst>
        <pc:spChg chg="add mod">
          <ac:chgData name="Kreklingen stavsetmyra" userId="S::kreklingen@stavsetmyrabarnehage.no::9d5b1e1f-2d50-41db-8deb-f4c8d4e60d02" providerId="AD" clId="Web-{EDA986A2-B97E-7C38-C6BE-551A06AB25D7}" dt="2024-04-30T08:43:38.085" v="203" actId="20577"/>
          <ac:spMkLst>
            <pc:docMk/>
            <pc:sldMk cId="0" sldId="275"/>
            <ac:spMk id="6" creationId="{3D538458-AC2E-24D0-5598-10EA92047DC9}"/>
          </ac:spMkLst>
        </pc:spChg>
        <pc:picChg chg="mod">
          <ac:chgData name="Kreklingen stavsetmyra" userId="S::kreklingen@stavsetmyrabarnehage.no::9d5b1e1f-2d50-41db-8deb-f4c8d4e60d02" providerId="AD" clId="Web-{EDA986A2-B97E-7C38-C6BE-551A06AB25D7}" dt="2024-04-30T08:43:46.367" v="205" actId="1076"/>
          <ac:picMkLst>
            <pc:docMk/>
            <pc:sldMk cId="0" sldId="275"/>
            <ac:picMk id="19458" creationId="{00000000-0000-0000-0000-000000000000}"/>
          </ac:picMkLst>
        </pc:picChg>
      </pc:sldChg>
      <pc:sldChg chg="addSp modSp">
        <pc:chgData name="Kreklingen stavsetmyra" userId="S::kreklingen@stavsetmyrabarnehage.no::9d5b1e1f-2d50-41db-8deb-f4c8d4e60d02" providerId="AD" clId="Web-{EDA986A2-B97E-7C38-C6BE-551A06AB25D7}" dt="2024-04-30T08:42:35.458" v="165" actId="20577"/>
        <pc:sldMkLst>
          <pc:docMk/>
          <pc:sldMk cId="0" sldId="276"/>
        </pc:sldMkLst>
        <pc:spChg chg="add mod">
          <ac:chgData name="Kreklingen stavsetmyra" userId="S::kreklingen@stavsetmyrabarnehage.no::9d5b1e1f-2d50-41db-8deb-f4c8d4e60d02" providerId="AD" clId="Web-{EDA986A2-B97E-7C38-C6BE-551A06AB25D7}" dt="2024-04-30T08:42:35.458" v="165" actId="20577"/>
          <ac:spMkLst>
            <pc:docMk/>
            <pc:sldMk cId="0" sldId="276"/>
            <ac:spMk id="4" creationId="{C8C97ABD-2CED-3ACD-F32C-F48A61196013}"/>
          </ac:spMkLst>
        </pc:spChg>
      </pc:sldChg>
      <pc:sldChg chg="modSp">
        <pc:chgData name="Kreklingen stavsetmyra" userId="S::kreklingen@stavsetmyrabarnehage.no::9d5b1e1f-2d50-41db-8deb-f4c8d4e60d02" providerId="AD" clId="Web-{EDA986A2-B97E-7C38-C6BE-551A06AB25D7}" dt="2024-04-30T08:40:59.784" v="134" actId="20577"/>
        <pc:sldMkLst>
          <pc:docMk/>
          <pc:sldMk cId="904781428" sldId="302"/>
        </pc:sldMkLst>
        <pc:spChg chg="mod">
          <ac:chgData name="Kreklingen stavsetmyra" userId="S::kreklingen@stavsetmyrabarnehage.no::9d5b1e1f-2d50-41db-8deb-f4c8d4e60d02" providerId="AD" clId="Web-{EDA986A2-B97E-7C38-C6BE-551A06AB25D7}" dt="2024-04-30T08:40:59.784" v="134" actId="20577"/>
          <ac:spMkLst>
            <pc:docMk/>
            <pc:sldMk cId="904781428" sldId="302"/>
            <ac:spMk id="2" creationId="{00000000-0000-0000-0000-000000000000}"/>
          </ac:spMkLst>
        </pc:spChg>
      </pc:sldChg>
      <pc:sldChg chg="modSp">
        <pc:chgData name="Kreklingen stavsetmyra" userId="S::kreklingen@stavsetmyrabarnehage.no::9d5b1e1f-2d50-41db-8deb-f4c8d4e60d02" providerId="AD" clId="Web-{EDA986A2-B97E-7C38-C6BE-551A06AB25D7}" dt="2024-04-30T08:34:21.038" v="57" actId="20577"/>
        <pc:sldMkLst>
          <pc:docMk/>
          <pc:sldMk cId="1331595806" sldId="313"/>
        </pc:sldMkLst>
        <pc:spChg chg="mod">
          <ac:chgData name="Kreklingen stavsetmyra" userId="S::kreklingen@stavsetmyrabarnehage.no::9d5b1e1f-2d50-41db-8deb-f4c8d4e60d02" providerId="AD" clId="Web-{EDA986A2-B97E-7C38-C6BE-551A06AB25D7}" dt="2024-04-30T08:34:21.038" v="57" actId="20577"/>
          <ac:spMkLst>
            <pc:docMk/>
            <pc:sldMk cId="1331595806" sldId="313"/>
            <ac:spMk id="6" creationId="{00000000-0000-0000-0000-000000000000}"/>
          </ac:spMkLst>
        </pc:spChg>
      </pc:sldChg>
    </pc:docChg>
  </pc:docChgLst>
  <pc:docChgLst>
    <pc:chgData name="Dagligleder stavsetmyra" userId="S::dagligleder@stavsetmyrabarnehage.no::f40c89e3-0c3e-4208-9232-752e0d80dc1e" providerId="AD" clId="Web-{19463525-0BE2-1E43-705A-361A8D4EDBA1}"/>
    <pc:docChg chg="modSld">
      <pc:chgData name="Dagligleder stavsetmyra" userId="S::dagligleder@stavsetmyrabarnehage.no::f40c89e3-0c3e-4208-9232-752e0d80dc1e" providerId="AD" clId="Web-{19463525-0BE2-1E43-705A-361A8D4EDBA1}" dt="2021-09-28T07:21:53.079" v="4" actId="1076"/>
      <pc:docMkLst>
        <pc:docMk/>
      </pc:docMkLst>
      <pc:sldChg chg="modSp">
        <pc:chgData name="Dagligleder stavsetmyra" userId="S::dagligleder@stavsetmyrabarnehage.no::f40c89e3-0c3e-4208-9232-752e0d80dc1e" providerId="AD" clId="Web-{19463525-0BE2-1E43-705A-361A8D4EDBA1}" dt="2021-09-28T07:21:53.079" v="4" actId="1076"/>
        <pc:sldMkLst>
          <pc:docMk/>
          <pc:sldMk cId="0" sldId="276"/>
        </pc:sldMkLst>
        <pc:spChg chg="mod">
          <ac:chgData name="Dagligleder stavsetmyra" userId="S::dagligleder@stavsetmyrabarnehage.no::f40c89e3-0c3e-4208-9232-752e0d80dc1e" providerId="AD" clId="Web-{19463525-0BE2-1E43-705A-361A8D4EDBA1}" dt="2021-09-28T07:21:49.048" v="2" actId="20577"/>
          <ac:spMkLst>
            <pc:docMk/>
            <pc:sldMk cId="0" sldId="276"/>
            <ac:spMk id="5" creationId="{90D2E344-B6C3-424A-80FF-206BF81E2B18}"/>
          </ac:spMkLst>
        </pc:spChg>
        <pc:picChg chg="mod">
          <ac:chgData name="Dagligleder stavsetmyra" userId="S::dagligleder@stavsetmyrabarnehage.no::f40c89e3-0c3e-4208-9232-752e0d80dc1e" providerId="AD" clId="Web-{19463525-0BE2-1E43-705A-361A8D4EDBA1}" dt="2021-09-28T07:21:53.079" v="4" actId="1076"/>
          <ac:picMkLst>
            <pc:docMk/>
            <pc:sldMk cId="0" sldId="276"/>
            <ac:picMk id="6" creationId="{00000000-0000-0000-0000-000000000000}"/>
          </ac:picMkLst>
        </pc:picChg>
      </pc:sldChg>
      <pc:sldChg chg="modSp">
        <pc:chgData name="Dagligleder stavsetmyra" userId="S::dagligleder@stavsetmyrabarnehage.no::f40c89e3-0c3e-4208-9232-752e0d80dc1e" providerId="AD" clId="Web-{19463525-0BE2-1E43-705A-361A8D4EDBA1}" dt="2021-09-28T07:20:02.904" v="0" actId="1076"/>
        <pc:sldMkLst>
          <pc:docMk/>
          <pc:sldMk cId="989069089" sldId="294"/>
        </pc:sldMkLst>
        <pc:picChg chg="mod">
          <ac:chgData name="Dagligleder stavsetmyra" userId="S::dagligleder@stavsetmyrabarnehage.no::f40c89e3-0c3e-4208-9232-752e0d80dc1e" providerId="AD" clId="Web-{19463525-0BE2-1E43-705A-361A8D4EDBA1}" dt="2021-09-28T07:20:02.904" v="0" actId="1076"/>
          <ac:picMkLst>
            <pc:docMk/>
            <pc:sldMk cId="989069089" sldId="294"/>
            <ac:picMk id="5" creationId="{00000000-0000-0000-0000-000000000000}"/>
          </ac:picMkLst>
        </pc:picChg>
      </pc:sldChg>
    </pc:docChg>
  </pc:docChgLst>
  <pc:docChgLst>
    <pc:chgData name="Dagligleder stavsetmyra" userId="S::dagligleder@stavsetmyrabarnehage.no::f40c89e3-0c3e-4208-9232-752e0d80dc1e" providerId="AD" clId="Web-{D6DC235F-FA4E-BD9A-0014-9CDFCB405772}"/>
    <pc:docChg chg="modSld">
      <pc:chgData name="Dagligleder stavsetmyra" userId="S::dagligleder@stavsetmyrabarnehage.no::f40c89e3-0c3e-4208-9232-752e0d80dc1e" providerId="AD" clId="Web-{D6DC235F-FA4E-BD9A-0014-9CDFCB405772}" dt="2024-04-29T13:43:56.473" v="228" actId="20577"/>
      <pc:docMkLst>
        <pc:docMk/>
      </pc:docMkLst>
      <pc:sldChg chg="delSp modSp">
        <pc:chgData name="Dagligleder stavsetmyra" userId="S::dagligleder@stavsetmyrabarnehage.no::f40c89e3-0c3e-4208-9232-752e0d80dc1e" providerId="AD" clId="Web-{D6DC235F-FA4E-BD9A-0014-9CDFCB405772}" dt="2024-04-29T13:31:51.801" v="2"/>
        <pc:sldMkLst>
          <pc:docMk/>
          <pc:sldMk cId="0" sldId="256"/>
        </pc:sldMkLst>
        <pc:spChg chg="mod">
          <ac:chgData name="Dagligleder stavsetmyra" userId="S::dagligleder@stavsetmyrabarnehage.no::f40c89e3-0c3e-4208-9232-752e0d80dc1e" providerId="AD" clId="Web-{D6DC235F-FA4E-BD9A-0014-9CDFCB405772}" dt="2024-04-29T13:31:47.785" v="1" actId="20577"/>
          <ac:spMkLst>
            <pc:docMk/>
            <pc:sldMk cId="0" sldId="256"/>
            <ac:spMk id="2051" creationId="{00000000-0000-0000-0000-000000000000}"/>
          </ac:spMkLst>
        </pc:spChg>
        <pc:picChg chg="del">
          <ac:chgData name="Dagligleder stavsetmyra" userId="S::dagligleder@stavsetmyrabarnehage.no::f40c89e3-0c3e-4208-9232-752e0d80dc1e" providerId="AD" clId="Web-{D6DC235F-FA4E-BD9A-0014-9CDFCB405772}" dt="2024-04-29T13:31:51.801" v="2"/>
          <ac:picMkLst>
            <pc:docMk/>
            <pc:sldMk cId="0" sldId="256"/>
            <ac:picMk id="4" creationId="{9EE041C4-54F8-5800-6312-6DD5813EF512}"/>
          </ac:picMkLst>
        </pc:picChg>
      </pc:sldChg>
      <pc:sldChg chg="modSp">
        <pc:chgData name="Dagligleder stavsetmyra" userId="S::dagligleder@stavsetmyrabarnehage.no::f40c89e3-0c3e-4208-9232-752e0d80dc1e" providerId="AD" clId="Web-{D6DC235F-FA4E-BD9A-0014-9CDFCB405772}" dt="2024-04-29T13:42:43.705" v="227" actId="20577"/>
        <pc:sldMkLst>
          <pc:docMk/>
          <pc:sldMk cId="0" sldId="260"/>
        </pc:sldMkLst>
        <pc:spChg chg="mod">
          <ac:chgData name="Dagligleder stavsetmyra" userId="S::dagligleder@stavsetmyrabarnehage.no::f40c89e3-0c3e-4208-9232-752e0d80dc1e" providerId="AD" clId="Web-{D6DC235F-FA4E-BD9A-0014-9CDFCB405772}" dt="2024-04-29T13:42:43.705" v="227" actId="20577"/>
          <ac:spMkLst>
            <pc:docMk/>
            <pc:sldMk cId="0" sldId="260"/>
            <ac:spMk id="8196" creationId="{00000000-0000-0000-0000-000000000000}"/>
          </ac:spMkLst>
        </pc:spChg>
      </pc:sldChg>
      <pc:sldChg chg="delSp modSp">
        <pc:chgData name="Dagligleder stavsetmyra" userId="S::dagligleder@stavsetmyrabarnehage.no::f40c89e3-0c3e-4208-9232-752e0d80dc1e" providerId="AD" clId="Web-{D6DC235F-FA4E-BD9A-0014-9CDFCB405772}" dt="2024-04-29T13:36:47.995" v="121"/>
        <pc:sldMkLst>
          <pc:docMk/>
          <pc:sldMk cId="0" sldId="265"/>
        </pc:sldMkLst>
        <pc:spChg chg="mod">
          <ac:chgData name="Dagligleder stavsetmyra" userId="S::dagligleder@stavsetmyrabarnehage.no::f40c89e3-0c3e-4208-9232-752e0d80dc1e" providerId="AD" clId="Web-{D6DC235F-FA4E-BD9A-0014-9CDFCB405772}" dt="2024-04-29T13:36:38.104" v="118" actId="20577"/>
          <ac:spMkLst>
            <pc:docMk/>
            <pc:sldMk cId="0" sldId="265"/>
            <ac:spMk id="5123" creationId="{00000000-0000-0000-0000-000000000000}"/>
          </ac:spMkLst>
        </pc:spChg>
        <pc:picChg chg="del">
          <ac:chgData name="Dagligleder stavsetmyra" userId="S::dagligleder@stavsetmyrabarnehage.no::f40c89e3-0c3e-4208-9232-752e0d80dc1e" providerId="AD" clId="Web-{D6DC235F-FA4E-BD9A-0014-9CDFCB405772}" dt="2024-04-29T13:36:45.854" v="119"/>
          <ac:picMkLst>
            <pc:docMk/>
            <pc:sldMk cId="0" sldId="265"/>
            <ac:picMk id="6" creationId="{141B216B-8FDE-C907-E759-30703351C1C1}"/>
          </ac:picMkLst>
        </pc:picChg>
        <pc:picChg chg="del">
          <ac:chgData name="Dagligleder stavsetmyra" userId="S::dagligleder@stavsetmyrabarnehage.no::f40c89e3-0c3e-4208-9232-752e0d80dc1e" providerId="AD" clId="Web-{D6DC235F-FA4E-BD9A-0014-9CDFCB405772}" dt="2024-04-29T13:36:47.120" v="120"/>
          <ac:picMkLst>
            <pc:docMk/>
            <pc:sldMk cId="0" sldId="265"/>
            <ac:picMk id="7" creationId="{76C6E34C-5E46-0335-A011-09742B0636AB}"/>
          </ac:picMkLst>
        </pc:picChg>
        <pc:picChg chg="del">
          <ac:chgData name="Dagligleder stavsetmyra" userId="S::dagligleder@stavsetmyrabarnehage.no::f40c89e3-0c3e-4208-9232-752e0d80dc1e" providerId="AD" clId="Web-{D6DC235F-FA4E-BD9A-0014-9CDFCB405772}" dt="2024-04-29T13:36:47.995" v="121"/>
          <ac:picMkLst>
            <pc:docMk/>
            <pc:sldMk cId="0" sldId="265"/>
            <ac:picMk id="8" creationId="{930718A4-CA74-6667-218E-5DA2F9F837E8}"/>
          </ac:picMkLst>
        </pc:picChg>
      </pc:sldChg>
      <pc:sldChg chg="delSp modSp">
        <pc:chgData name="Dagligleder stavsetmyra" userId="S::dagligleder@stavsetmyrabarnehage.no::f40c89e3-0c3e-4208-9232-752e0d80dc1e" providerId="AD" clId="Web-{D6DC235F-FA4E-BD9A-0014-9CDFCB405772}" dt="2024-04-29T13:36:53.854" v="123"/>
        <pc:sldMkLst>
          <pc:docMk/>
          <pc:sldMk cId="989069089" sldId="294"/>
        </pc:sldMkLst>
        <pc:spChg chg="mod">
          <ac:chgData name="Dagligleder stavsetmyra" userId="S::dagligleder@stavsetmyrabarnehage.no::f40c89e3-0c3e-4208-9232-752e0d80dc1e" providerId="AD" clId="Web-{D6DC235F-FA4E-BD9A-0014-9CDFCB405772}" dt="2024-04-29T13:34:33.258" v="58" actId="20577"/>
          <ac:spMkLst>
            <pc:docMk/>
            <pc:sldMk cId="989069089" sldId="294"/>
            <ac:spMk id="6" creationId="{00000000-0000-0000-0000-000000000000}"/>
          </ac:spMkLst>
        </pc:spChg>
        <pc:picChg chg="del">
          <ac:chgData name="Dagligleder stavsetmyra" userId="S::dagligleder@stavsetmyrabarnehage.no::f40c89e3-0c3e-4208-9232-752e0d80dc1e" providerId="AD" clId="Web-{D6DC235F-FA4E-BD9A-0014-9CDFCB405772}" dt="2024-04-29T13:36:52.448" v="122"/>
          <ac:picMkLst>
            <pc:docMk/>
            <pc:sldMk cId="989069089" sldId="294"/>
            <ac:picMk id="3" creationId="{B827FC14-5FB9-B42A-448D-9A4AE7486728}"/>
          </ac:picMkLst>
        </pc:picChg>
        <pc:picChg chg="del">
          <ac:chgData name="Dagligleder stavsetmyra" userId="S::dagligleder@stavsetmyrabarnehage.no::f40c89e3-0c3e-4208-9232-752e0d80dc1e" providerId="AD" clId="Web-{D6DC235F-FA4E-BD9A-0014-9CDFCB405772}" dt="2024-04-29T13:36:53.854" v="123"/>
          <ac:picMkLst>
            <pc:docMk/>
            <pc:sldMk cId="989069089" sldId="294"/>
            <ac:picMk id="4" creationId="{033E343F-B201-0A12-06F4-DC203145FCDC}"/>
          </ac:picMkLst>
        </pc:picChg>
      </pc:sldChg>
      <pc:sldChg chg="modSp">
        <pc:chgData name="Dagligleder stavsetmyra" userId="S::dagligleder@stavsetmyrabarnehage.no::f40c89e3-0c3e-4208-9232-752e0d80dc1e" providerId="AD" clId="Web-{D6DC235F-FA4E-BD9A-0014-9CDFCB405772}" dt="2024-04-29T13:32:38.974" v="4" actId="20577"/>
        <pc:sldMkLst>
          <pc:docMk/>
          <pc:sldMk cId="2944367663" sldId="296"/>
        </pc:sldMkLst>
        <pc:spChg chg="mod">
          <ac:chgData name="Dagligleder stavsetmyra" userId="S::dagligleder@stavsetmyrabarnehage.no::f40c89e3-0c3e-4208-9232-752e0d80dc1e" providerId="AD" clId="Web-{D6DC235F-FA4E-BD9A-0014-9CDFCB405772}" dt="2024-04-29T13:32:38.974" v="4"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D6DC235F-FA4E-BD9A-0014-9CDFCB405772}" dt="2024-04-29T13:43:56.473" v="228" actId="20577"/>
        <pc:sldMkLst>
          <pc:docMk/>
          <pc:sldMk cId="813267426" sldId="300"/>
        </pc:sldMkLst>
        <pc:spChg chg="mod">
          <ac:chgData name="Dagligleder stavsetmyra" userId="S::dagligleder@stavsetmyrabarnehage.no::f40c89e3-0c3e-4208-9232-752e0d80dc1e" providerId="AD" clId="Web-{D6DC235F-FA4E-BD9A-0014-9CDFCB405772}" dt="2024-04-29T13:43:56.473" v="228" actId="20577"/>
          <ac:spMkLst>
            <pc:docMk/>
            <pc:sldMk cId="813267426" sldId="300"/>
            <ac:spMk id="6" creationId="{00000000-0000-0000-0000-000000000000}"/>
          </ac:spMkLst>
        </pc:spChg>
      </pc:sldChg>
      <pc:sldChg chg="modSp">
        <pc:chgData name="Dagligleder stavsetmyra" userId="S::dagligleder@stavsetmyrabarnehage.no::f40c89e3-0c3e-4208-9232-752e0d80dc1e" providerId="AD" clId="Web-{D6DC235F-FA4E-BD9A-0014-9CDFCB405772}" dt="2024-04-29T13:40:52.344" v="204" actId="20577"/>
        <pc:sldMkLst>
          <pc:docMk/>
          <pc:sldMk cId="904781428" sldId="302"/>
        </pc:sldMkLst>
        <pc:spChg chg="mod">
          <ac:chgData name="Dagligleder stavsetmyra" userId="S::dagligleder@stavsetmyrabarnehage.no::f40c89e3-0c3e-4208-9232-752e0d80dc1e" providerId="AD" clId="Web-{D6DC235F-FA4E-BD9A-0014-9CDFCB405772}" dt="2024-04-29T13:40:52.344" v="204" actId="20577"/>
          <ac:spMkLst>
            <pc:docMk/>
            <pc:sldMk cId="904781428" sldId="302"/>
            <ac:spMk id="2" creationId="{00000000-0000-0000-0000-000000000000}"/>
          </ac:spMkLst>
        </pc:spChg>
      </pc:sldChg>
      <pc:sldChg chg="delSp modSp">
        <pc:chgData name="Dagligleder stavsetmyra" userId="S::dagligleder@stavsetmyrabarnehage.no::f40c89e3-0c3e-4208-9232-752e0d80dc1e" providerId="AD" clId="Web-{D6DC235F-FA4E-BD9A-0014-9CDFCB405772}" dt="2024-04-29T13:37:27.433" v="144" actId="20577"/>
        <pc:sldMkLst>
          <pc:docMk/>
          <pc:sldMk cId="1229999306" sldId="305"/>
        </pc:sldMkLst>
        <pc:spChg chg="mod">
          <ac:chgData name="Dagligleder stavsetmyra" userId="S::dagligleder@stavsetmyrabarnehage.no::f40c89e3-0c3e-4208-9232-752e0d80dc1e" providerId="AD" clId="Web-{D6DC235F-FA4E-BD9A-0014-9CDFCB405772}" dt="2024-04-29T13:37:27.433" v="144" actId="20577"/>
          <ac:spMkLst>
            <pc:docMk/>
            <pc:sldMk cId="1229999306" sldId="305"/>
            <ac:spMk id="5" creationId="{00000000-0000-0000-0000-000000000000}"/>
          </ac:spMkLst>
        </pc:spChg>
        <pc:picChg chg="del">
          <ac:chgData name="Dagligleder stavsetmyra" userId="S::dagligleder@stavsetmyrabarnehage.no::f40c89e3-0c3e-4208-9232-752e0d80dc1e" providerId="AD" clId="Web-{D6DC235F-FA4E-BD9A-0014-9CDFCB405772}" dt="2024-04-29T13:37:00.464" v="126"/>
          <ac:picMkLst>
            <pc:docMk/>
            <pc:sldMk cId="1229999306" sldId="305"/>
            <ac:picMk id="3" creationId="{195B8890-1E59-1913-BC8D-10D67C1EC797}"/>
          </ac:picMkLst>
        </pc:picChg>
        <pc:picChg chg="del">
          <ac:chgData name="Dagligleder stavsetmyra" userId="S::dagligleder@stavsetmyrabarnehage.no::f40c89e3-0c3e-4208-9232-752e0d80dc1e" providerId="AD" clId="Web-{D6DC235F-FA4E-BD9A-0014-9CDFCB405772}" dt="2024-04-29T13:36:59.651" v="125"/>
          <ac:picMkLst>
            <pc:docMk/>
            <pc:sldMk cId="1229999306" sldId="305"/>
            <ac:picMk id="8" creationId="{B7796BE5-49F5-8A2F-6F4C-195FE2C358C1}"/>
          </ac:picMkLst>
        </pc:picChg>
        <pc:picChg chg="del">
          <ac:chgData name="Dagligleder stavsetmyra" userId="S::dagligleder@stavsetmyrabarnehage.no::f40c89e3-0c3e-4208-9232-752e0d80dc1e" providerId="AD" clId="Web-{D6DC235F-FA4E-BD9A-0014-9CDFCB405772}" dt="2024-04-29T13:36:58.761" v="124"/>
          <ac:picMkLst>
            <pc:docMk/>
            <pc:sldMk cId="1229999306" sldId="305"/>
            <ac:picMk id="10" creationId="{622374F4-0004-94E3-DBA7-1E3A92F1373B}"/>
          </ac:picMkLst>
        </pc:picChg>
      </pc:sldChg>
      <pc:sldChg chg="delSp modSp">
        <pc:chgData name="Dagligleder stavsetmyra" userId="S::dagligleder@stavsetmyrabarnehage.no::f40c89e3-0c3e-4208-9232-752e0d80dc1e" providerId="AD" clId="Web-{D6DC235F-FA4E-BD9A-0014-9CDFCB405772}" dt="2024-04-29T13:41:45.204" v="210"/>
        <pc:sldMkLst>
          <pc:docMk/>
          <pc:sldMk cId="3516606654" sldId="309"/>
        </pc:sldMkLst>
        <pc:spChg chg="del mod">
          <ac:chgData name="Dagligleder stavsetmyra" userId="S::dagligleder@stavsetmyrabarnehage.no::f40c89e3-0c3e-4208-9232-752e0d80dc1e" providerId="AD" clId="Web-{D6DC235F-FA4E-BD9A-0014-9CDFCB405772}" dt="2024-04-29T13:41:45.204" v="210"/>
          <ac:spMkLst>
            <pc:docMk/>
            <pc:sldMk cId="3516606654" sldId="309"/>
            <ac:spMk id="2" creationId="{1F561DC5-9A2F-46AE-AC02-62284C54E758}"/>
          </ac:spMkLst>
        </pc:spChg>
        <pc:spChg chg="mod">
          <ac:chgData name="Dagligleder stavsetmyra" userId="S::dagligleder@stavsetmyrabarnehage.no::f40c89e3-0c3e-4208-9232-752e0d80dc1e" providerId="AD" clId="Web-{D6DC235F-FA4E-BD9A-0014-9CDFCB405772}" dt="2024-04-29T13:41:16.266" v="207" actId="20577"/>
          <ac:spMkLst>
            <pc:docMk/>
            <pc:sldMk cId="3516606654" sldId="309"/>
            <ac:spMk id="3" creationId="{00000000-0000-0000-0000-000000000000}"/>
          </ac:spMkLst>
        </pc:spChg>
      </pc:sldChg>
      <pc:sldChg chg="modSp">
        <pc:chgData name="Dagligleder stavsetmyra" userId="S::dagligleder@stavsetmyrabarnehage.no::f40c89e3-0c3e-4208-9232-752e0d80dc1e" providerId="AD" clId="Web-{D6DC235F-FA4E-BD9A-0014-9CDFCB405772}" dt="2024-04-29T13:35:18.587" v="77" actId="20577"/>
        <pc:sldMkLst>
          <pc:docMk/>
          <pc:sldMk cId="1331595806" sldId="313"/>
        </pc:sldMkLst>
        <pc:spChg chg="mod">
          <ac:chgData name="Dagligleder stavsetmyra" userId="S::dagligleder@stavsetmyrabarnehage.no::f40c89e3-0c3e-4208-9232-752e0d80dc1e" providerId="AD" clId="Web-{D6DC235F-FA4E-BD9A-0014-9CDFCB405772}" dt="2024-04-29T13:35:18.587" v="77" actId="20577"/>
          <ac:spMkLst>
            <pc:docMk/>
            <pc:sldMk cId="1331595806" sldId="313"/>
            <ac:spMk id="6" creationId="{00000000-0000-0000-0000-000000000000}"/>
          </ac:spMkLst>
        </pc:spChg>
      </pc:sldChg>
      <pc:sldChg chg="modSp">
        <pc:chgData name="Dagligleder stavsetmyra" userId="S::dagligleder@stavsetmyrabarnehage.no::f40c89e3-0c3e-4208-9232-752e0d80dc1e" providerId="AD" clId="Web-{D6DC235F-FA4E-BD9A-0014-9CDFCB405772}" dt="2024-04-29T13:38:52.076" v="172" actId="20577"/>
        <pc:sldMkLst>
          <pc:docMk/>
          <pc:sldMk cId="3012233445" sldId="321"/>
        </pc:sldMkLst>
        <pc:spChg chg="mod">
          <ac:chgData name="Dagligleder stavsetmyra" userId="S::dagligleder@stavsetmyrabarnehage.no::f40c89e3-0c3e-4208-9232-752e0d80dc1e" providerId="AD" clId="Web-{D6DC235F-FA4E-BD9A-0014-9CDFCB405772}" dt="2024-04-29T13:38:52.076" v="172" actId="20577"/>
          <ac:spMkLst>
            <pc:docMk/>
            <pc:sldMk cId="3012233445" sldId="321"/>
            <ac:spMk id="6" creationId="{00000000-0000-0000-0000-000000000000}"/>
          </ac:spMkLst>
        </pc:spChg>
      </pc:sldChg>
    </pc:docChg>
  </pc:docChgLst>
  <pc:docChgLst>
    <pc:chgData name="Dagligleder stavsetmyra" userId="S::dagligleder@stavsetmyrabarnehage.no::f40c89e3-0c3e-4208-9232-752e0d80dc1e" providerId="AD" clId="Web-{43BF3B11-7E60-E829-28DF-0C474DA25334}"/>
    <pc:docChg chg="modSld">
      <pc:chgData name="Dagligleder stavsetmyra" userId="S::dagligleder@stavsetmyrabarnehage.no::f40c89e3-0c3e-4208-9232-752e0d80dc1e" providerId="AD" clId="Web-{43BF3B11-7E60-E829-28DF-0C474DA25334}" dt="2022-05-31T13:36:18.299" v="103" actId="1076"/>
      <pc:docMkLst>
        <pc:docMk/>
      </pc:docMkLst>
      <pc:sldChg chg="addSp delSp modSp">
        <pc:chgData name="Dagligleder stavsetmyra" userId="S::dagligleder@stavsetmyrabarnehage.no::f40c89e3-0c3e-4208-9232-752e0d80dc1e" providerId="AD" clId="Web-{43BF3B11-7E60-E829-28DF-0C474DA25334}" dt="2022-05-31T13:25:15.237" v="17" actId="20577"/>
        <pc:sldMkLst>
          <pc:docMk/>
          <pc:sldMk cId="0" sldId="256"/>
        </pc:sldMkLst>
        <pc:spChg chg="mod">
          <ac:chgData name="Dagligleder stavsetmyra" userId="S::dagligleder@stavsetmyrabarnehage.no::f40c89e3-0c3e-4208-9232-752e0d80dc1e" providerId="AD" clId="Web-{43BF3B11-7E60-E829-28DF-0C474DA25334}" dt="2022-05-31T13:25:15.237" v="17" actId="20577"/>
          <ac:spMkLst>
            <pc:docMk/>
            <pc:sldMk cId="0" sldId="256"/>
            <ac:spMk id="2051" creationId="{00000000-0000-0000-0000-000000000000}"/>
          </ac:spMkLst>
        </pc:spChg>
        <pc:picChg chg="add mod">
          <ac:chgData name="Dagligleder stavsetmyra" userId="S::dagligleder@stavsetmyrabarnehage.no::f40c89e3-0c3e-4208-9232-752e0d80dc1e" providerId="AD" clId="Web-{43BF3B11-7E60-E829-28DF-0C474DA25334}" dt="2022-05-31T13:24:30.923" v="14" actId="1076"/>
          <ac:picMkLst>
            <pc:docMk/>
            <pc:sldMk cId="0" sldId="256"/>
            <ac:picMk id="2" creationId="{30C91E26-64C1-8246-6E6C-7B5A3A13D252}"/>
          </ac:picMkLst>
        </pc:picChg>
        <pc:picChg chg="del">
          <ac:chgData name="Dagligleder stavsetmyra" userId="S::dagligleder@stavsetmyrabarnehage.no::f40c89e3-0c3e-4208-9232-752e0d80dc1e" providerId="AD" clId="Web-{43BF3B11-7E60-E829-28DF-0C474DA25334}" dt="2022-05-31T13:22:46.265" v="0"/>
          <ac:picMkLst>
            <pc:docMk/>
            <pc:sldMk cId="0" sldId="256"/>
            <ac:picMk id="3" creationId="{6507BF5A-F53E-4C69-9D0E-7743FD6E25A9}"/>
          </ac:picMkLst>
        </pc:picChg>
        <pc:picChg chg="mod">
          <ac:chgData name="Dagligleder stavsetmyra" userId="S::dagligleder@stavsetmyrabarnehage.no::f40c89e3-0c3e-4208-9232-752e0d80dc1e" providerId="AD" clId="Web-{43BF3B11-7E60-E829-28DF-0C474DA25334}" dt="2022-05-31T13:23:49.547" v="5"/>
          <ac:picMkLst>
            <pc:docMk/>
            <pc:sldMk cId="0" sldId="256"/>
            <ac:picMk id="5" creationId="{00000000-0000-0000-0000-000000000000}"/>
          </ac:picMkLst>
        </pc:picChg>
      </pc:sldChg>
      <pc:sldChg chg="addSp delSp modSp">
        <pc:chgData name="Dagligleder stavsetmyra" userId="S::dagligleder@stavsetmyrabarnehage.no::f40c89e3-0c3e-4208-9232-752e0d80dc1e" providerId="AD" clId="Web-{43BF3B11-7E60-E829-28DF-0C474DA25334}" dt="2022-05-31T13:36:18.299" v="103" actId="1076"/>
        <pc:sldMkLst>
          <pc:docMk/>
          <pc:sldMk cId="904781428" sldId="302"/>
        </pc:sldMkLst>
        <pc:picChg chg="add mod">
          <ac:chgData name="Dagligleder stavsetmyra" userId="S::dagligleder@stavsetmyrabarnehage.no::f40c89e3-0c3e-4208-9232-752e0d80dc1e" providerId="AD" clId="Web-{43BF3B11-7E60-E829-28DF-0C474DA25334}" dt="2022-05-31T13:36:15.017" v="101" actId="1076"/>
          <ac:picMkLst>
            <pc:docMk/>
            <pc:sldMk cId="904781428" sldId="302"/>
            <ac:picMk id="4" creationId="{B0FF9B77-8D5B-1E68-95A2-3766294B0CAF}"/>
          </ac:picMkLst>
        </pc:picChg>
        <pc:picChg chg="add mod">
          <ac:chgData name="Dagligleder stavsetmyra" userId="S::dagligleder@stavsetmyrabarnehage.no::f40c89e3-0c3e-4208-9232-752e0d80dc1e" providerId="AD" clId="Web-{43BF3B11-7E60-E829-28DF-0C474DA25334}" dt="2022-05-31T13:36:16.768" v="102" actId="1076"/>
          <ac:picMkLst>
            <pc:docMk/>
            <pc:sldMk cId="904781428" sldId="302"/>
            <ac:picMk id="5" creationId="{04F6EBFA-AE80-E84A-BD5D-1D8B930C29B3}"/>
          </ac:picMkLst>
        </pc:picChg>
        <pc:picChg chg="del">
          <ac:chgData name="Dagligleder stavsetmyra" userId="S::dagligleder@stavsetmyrabarnehage.no::f40c89e3-0c3e-4208-9232-752e0d80dc1e" providerId="AD" clId="Web-{43BF3B11-7E60-E829-28DF-0C474DA25334}" dt="2022-05-31T13:32:16.809" v="64"/>
          <ac:picMkLst>
            <pc:docMk/>
            <pc:sldMk cId="904781428" sldId="302"/>
            <ac:picMk id="6" creationId="{D4F9397C-C6CC-4E8C-A1AE-7FF4B277BC6B}"/>
          </ac:picMkLst>
        </pc:picChg>
        <pc:picChg chg="del">
          <ac:chgData name="Dagligleder stavsetmyra" userId="S::dagligleder@stavsetmyrabarnehage.no::f40c89e3-0c3e-4208-9232-752e0d80dc1e" providerId="AD" clId="Web-{43BF3B11-7E60-E829-28DF-0C474DA25334}" dt="2022-05-31T13:32:18.340" v="65"/>
          <ac:picMkLst>
            <pc:docMk/>
            <pc:sldMk cId="904781428" sldId="302"/>
            <ac:picMk id="7" creationId="{0FB51728-EDD4-43B8-976B-3AC7D4AEE18A}"/>
          </ac:picMkLst>
        </pc:picChg>
        <pc:picChg chg="add mod modCrop">
          <ac:chgData name="Dagligleder stavsetmyra" userId="S::dagligleder@stavsetmyrabarnehage.no::f40c89e3-0c3e-4208-9232-752e0d80dc1e" providerId="AD" clId="Web-{43BF3B11-7E60-E829-28DF-0C474DA25334}" dt="2022-05-31T13:36:18.299" v="103" actId="1076"/>
          <ac:picMkLst>
            <pc:docMk/>
            <pc:sldMk cId="904781428" sldId="302"/>
            <ac:picMk id="9" creationId="{384956AD-CA42-2910-6292-4428A91AFC09}"/>
          </ac:picMkLst>
        </pc:picChg>
      </pc:sldChg>
      <pc:sldChg chg="addSp delSp modSp">
        <pc:chgData name="Dagligleder stavsetmyra" userId="S::dagligleder@stavsetmyrabarnehage.no::f40c89e3-0c3e-4208-9232-752e0d80dc1e" providerId="AD" clId="Web-{43BF3B11-7E60-E829-28DF-0C474DA25334}" dt="2022-05-31T13:31:56.043" v="63"/>
        <pc:sldMkLst>
          <pc:docMk/>
          <pc:sldMk cId="1229999306" sldId="305"/>
        </pc:sldMkLst>
        <pc:picChg chg="del mod">
          <ac:chgData name="Dagligleder stavsetmyra" userId="S::dagligleder@stavsetmyrabarnehage.no::f40c89e3-0c3e-4208-9232-752e0d80dc1e" providerId="AD" clId="Web-{43BF3B11-7E60-E829-28DF-0C474DA25334}" dt="2022-05-31T13:31:54.683" v="62"/>
          <ac:picMkLst>
            <pc:docMk/>
            <pc:sldMk cId="1229999306" sldId="305"/>
            <ac:picMk id="2" creationId="{1F548DDC-2E9D-442E-867A-1F6CB4FB0259}"/>
          </ac:picMkLst>
        </pc:picChg>
        <pc:picChg chg="del mod">
          <ac:chgData name="Dagligleder stavsetmyra" userId="S::dagligleder@stavsetmyrabarnehage.no::f40c89e3-0c3e-4208-9232-752e0d80dc1e" providerId="AD" clId="Web-{43BF3B11-7E60-E829-28DF-0C474DA25334}" dt="2022-05-31T13:31:56.043" v="63"/>
          <ac:picMkLst>
            <pc:docMk/>
            <pc:sldMk cId="1229999306" sldId="305"/>
            <ac:picMk id="3" creationId="{CF2D6648-CB98-4E72-9BDD-9D90CE0BC6EE}"/>
          </ac:picMkLst>
        </pc:picChg>
        <pc:picChg chg="mod">
          <ac:chgData name="Dagligleder stavsetmyra" userId="S::dagligleder@stavsetmyrabarnehage.no::f40c89e3-0c3e-4208-9232-752e0d80dc1e" providerId="AD" clId="Web-{43BF3B11-7E60-E829-28DF-0C474DA25334}" dt="2022-05-31T13:30:41.291" v="52"/>
          <ac:picMkLst>
            <pc:docMk/>
            <pc:sldMk cId="1229999306" sldId="305"/>
            <ac:picMk id="4" creationId="{00000000-0000-0000-0000-000000000000}"/>
          </ac:picMkLst>
        </pc:picChg>
        <pc:picChg chg="add mod">
          <ac:chgData name="Dagligleder stavsetmyra" userId="S::dagligleder@stavsetmyrabarnehage.no::f40c89e3-0c3e-4208-9232-752e0d80dc1e" providerId="AD" clId="Web-{43BF3B11-7E60-E829-28DF-0C474DA25334}" dt="2022-05-31T13:31:41.230" v="58" actId="1076"/>
          <ac:picMkLst>
            <pc:docMk/>
            <pc:sldMk cId="1229999306" sldId="305"/>
            <ac:picMk id="6" creationId="{1D446940-C00A-1375-1ED0-C5431AF71287}"/>
          </ac:picMkLst>
        </pc:picChg>
        <pc:picChg chg="add mod">
          <ac:chgData name="Dagligleder stavsetmyra" userId="S::dagligleder@stavsetmyrabarnehage.no::f40c89e3-0c3e-4208-9232-752e0d80dc1e" providerId="AD" clId="Web-{43BF3B11-7E60-E829-28DF-0C474DA25334}" dt="2022-05-31T13:31:45.246" v="59" actId="1076"/>
          <ac:picMkLst>
            <pc:docMk/>
            <pc:sldMk cId="1229999306" sldId="305"/>
            <ac:picMk id="7" creationId="{13C600D0-D172-ED23-73B2-ED159C3D8913}"/>
          </ac:picMkLst>
        </pc:picChg>
        <pc:picChg chg="add del mod">
          <ac:chgData name="Dagligleder stavsetmyra" userId="S::dagligleder@stavsetmyrabarnehage.no::f40c89e3-0c3e-4208-9232-752e0d80dc1e" providerId="AD" clId="Web-{43BF3B11-7E60-E829-28DF-0C474DA25334}" dt="2022-05-31T13:29:07.492" v="33"/>
          <ac:picMkLst>
            <pc:docMk/>
            <pc:sldMk cId="1229999306" sldId="305"/>
            <ac:picMk id="8" creationId="{EAEBA681-977A-5C69-4350-E39D426EEBDC}"/>
          </ac:picMkLst>
        </pc:picChg>
        <pc:picChg chg="del mod">
          <ac:chgData name="Dagligleder stavsetmyra" userId="S::dagligleder@stavsetmyrabarnehage.no::f40c89e3-0c3e-4208-9232-752e0d80dc1e" providerId="AD" clId="Web-{43BF3B11-7E60-E829-28DF-0C474DA25334}" dt="2022-05-31T13:31:53.871" v="61"/>
          <ac:picMkLst>
            <pc:docMk/>
            <pc:sldMk cId="1229999306" sldId="305"/>
            <ac:picMk id="9" creationId="{79168268-DA28-4356-8255-22A941BC7052}"/>
          </ac:picMkLst>
        </pc:picChg>
        <pc:picChg chg="add mod">
          <ac:chgData name="Dagligleder stavsetmyra" userId="S::dagligleder@stavsetmyrabarnehage.no::f40c89e3-0c3e-4208-9232-752e0d80dc1e" providerId="AD" clId="Web-{43BF3B11-7E60-E829-28DF-0C474DA25334}" dt="2022-05-31T13:31:51.105" v="60" actId="1076"/>
          <ac:picMkLst>
            <pc:docMk/>
            <pc:sldMk cId="1229999306" sldId="305"/>
            <ac:picMk id="10" creationId="{B6BB22DB-B538-5778-4AEB-02C0717F169D}"/>
          </ac:picMkLst>
        </pc:picChg>
      </pc:sldChg>
      <pc:sldChg chg="modSp">
        <pc:chgData name="Dagligleder stavsetmyra" userId="S::dagligleder@stavsetmyrabarnehage.no::f40c89e3-0c3e-4208-9232-752e0d80dc1e" providerId="AD" clId="Web-{43BF3B11-7E60-E829-28DF-0C474DA25334}" dt="2022-05-31T13:26:52.395" v="19" actId="20577"/>
        <pc:sldMkLst>
          <pc:docMk/>
          <pc:sldMk cId="1331595806" sldId="313"/>
        </pc:sldMkLst>
        <pc:spChg chg="mod">
          <ac:chgData name="Dagligleder stavsetmyra" userId="S::dagligleder@stavsetmyrabarnehage.no::f40c89e3-0c3e-4208-9232-752e0d80dc1e" providerId="AD" clId="Web-{43BF3B11-7E60-E829-28DF-0C474DA25334}" dt="2022-05-31T13:26:52.395" v="19" actId="20577"/>
          <ac:spMkLst>
            <pc:docMk/>
            <pc:sldMk cId="1331595806" sldId="313"/>
            <ac:spMk id="6" creationId="{00000000-0000-0000-0000-000000000000}"/>
          </ac:spMkLst>
        </pc:spChg>
      </pc:sldChg>
    </pc:docChg>
  </pc:docChgLst>
  <pc:docChgLst>
    <pc:chgData name="Dagligleder stavsetmyra" userId="S::dagligleder@stavsetmyrabarnehage.no::f40c89e3-0c3e-4208-9232-752e0d80dc1e" providerId="AD" clId="Web-{3B992C8A-EB65-0A11-FFE5-913A8F2DCE0F}"/>
    <pc:docChg chg="delSld modSld">
      <pc:chgData name="Dagligleder stavsetmyra" userId="S::dagligleder@stavsetmyrabarnehage.no::f40c89e3-0c3e-4208-9232-752e0d80dc1e" providerId="AD" clId="Web-{3B992C8A-EB65-0A11-FFE5-913A8F2DCE0F}" dt="2022-06-28T13:42:54.081" v="522" actId="20577"/>
      <pc:docMkLst>
        <pc:docMk/>
      </pc:docMkLst>
      <pc:sldChg chg="modSp">
        <pc:chgData name="Dagligleder stavsetmyra" userId="S::dagligleder@stavsetmyrabarnehage.no::f40c89e3-0c3e-4208-9232-752e0d80dc1e" providerId="AD" clId="Web-{3B992C8A-EB65-0A11-FFE5-913A8F2DCE0F}" dt="2022-06-28T13:30:37.509" v="392" actId="20577"/>
        <pc:sldMkLst>
          <pc:docMk/>
          <pc:sldMk cId="0" sldId="260"/>
        </pc:sldMkLst>
        <pc:spChg chg="mod">
          <ac:chgData name="Dagligleder stavsetmyra" userId="S::dagligleder@stavsetmyrabarnehage.no::f40c89e3-0c3e-4208-9232-752e0d80dc1e" providerId="AD" clId="Web-{3B992C8A-EB65-0A11-FFE5-913A8F2DCE0F}" dt="2022-06-28T13:29:54.304" v="386" actId="20577"/>
          <ac:spMkLst>
            <pc:docMk/>
            <pc:sldMk cId="0" sldId="260"/>
            <ac:spMk id="8195" creationId="{00000000-0000-0000-0000-000000000000}"/>
          </ac:spMkLst>
        </pc:spChg>
        <pc:spChg chg="mod">
          <ac:chgData name="Dagligleder stavsetmyra" userId="S::dagligleder@stavsetmyrabarnehage.no::f40c89e3-0c3e-4208-9232-752e0d80dc1e" providerId="AD" clId="Web-{3B992C8A-EB65-0A11-FFE5-913A8F2DCE0F}" dt="2022-06-28T13:30:37.509" v="392"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3B992C8A-EB65-0A11-FFE5-913A8F2DCE0F}" dt="2022-06-28T12:19:05.273" v="54" actId="20577"/>
        <pc:sldMkLst>
          <pc:docMk/>
          <pc:sldMk cId="0" sldId="262"/>
        </pc:sldMkLst>
        <pc:spChg chg="mod">
          <ac:chgData name="Dagligleder stavsetmyra" userId="S::dagligleder@stavsetmyrabarnehage.no::f40c89e3-0c3e-4208-9232-752e0d80dc1e" providerId="AD" clId="Web-{3B992C8A-EB65-0A11-FFE5-913A8F2DCE0F}" dt="2022-06-28T12:19:05.273" v="54" actId="20577"/>
          <ac:spMkLst>
            <pc:docMk/>
            <pc:sldMk cId="0" sldId="262"/>
            <ac:spMk id="6" creationId="{00000000-0000-0000-0000-000000000000}"/>
          </ac:spMkLst>
        </pc:spChg>
      </pc:sldChg>
      <pc:sldChg chg="modSp">
        <pc:chgData name="Dagligleder stavsetmyra" userId="S::dagligleder@stavsetmyrabarnehage.no::f40c89e3-0c3e-4208-9232-752e0d80dc1e" providerId="AD" clId="Web-{3B992C8A-EB65-0A11-FFE5-913A8F2DCE0F}" dt="2022-06-28T12:12:16.261" v="28" actId="20577"/>
        <pc:sldMkLst>
          <pc:docMk/>
          <pc:sldMk cId="0" sldId="265"/>
        </pc:sldMkLst>
        <pc:spChg chg="mod">
          <ac:chgData name="Dagligleder stavsetmyra" userId="S::dagligleder@stavsetmyrabarnehage.no::f40c89e3-0c3e-4208-9232-752e0d80dc1e" providerId="AD" clId="Web-{3B992C8A-EB65-0A11-FFE5-913A8F2DCE0F}" dt="2022-06-28T12:12:16.261" v="28" actId="20577"/>
          <ac:spMkLst>
            <pc:docMk/>
            <pc:sldMk cId="0" sldId="265"/>
            <ac:spMk id="5123" creationId="{00000000-0000-0000-0000-000000000000}"/>
          </ac:spMkLst>
        </pc:spChg>
      </pc:sldChg>
      <pc:sldChg chg="modSp">
        <pc:chgData name="Dagligleder stavsetmyra" userId="S::dagligleder@stavsetmyrabarnehage.no::f40c89e3-0c3e-4208-9232-752e0d80dc1e" providerId="AD" clId="Web-{3B992C8A-EB65-0A11-FFE5-913A8F2DCE0F}" dt="2022-06-28T13:37:55.211" v="498" actId="20577"/>
        <pc:sldMkLst>
          <pc:docMk/>
          <pc:sldMk cId="0" sldId="277"/>
        </pc:sldMkLst>
        <pc:spChg chg="mod">
          <ac:chgData name="Dagligleder stavsetmyra" userId="S::dagligleder@stavsetmyrabarnehage.no::f40c89e3-0c3e-4208-9232-752e0d80dc1e" providerId="AD" clId="Web-{3B992C8A-EB65-0A11-FFE5-913A8F2DCE0F}" dt="2022-06-28T13:37:55.211" v="498" actId="20577"/>
          <ac:spMkLst>
            <pc:docMk/>
            <pc:sldMk cId="0" sldId="277"/>
            <ac:spMk id="16387" creationId="{00000000-0000-0000-0000-000000000000}"/>
          </ac:spMkLst>
        </pc:spChg>
      </pc:sldChg>
      <pc:sldChg chg="modSp">
        <pc:chgData name="Dagligleder stavsetmyra" userId="S::dagligleder@stavsetmyrabarnehage.no::f40c89e3-0c3e-4208-9232-752e0d80dc1e" providerId="AD" clId="Web-{3B992C8A-EB65-0A11-FFE5-913A8F2DCE0F}" dt="2022-06-28T13:36:35.615" v="491" actId="20577"/>
        <pc:sldMkLst>
          <pc:docMk/>
          <pc:sldMk cId="0" sldId="278"/>
        </pc:sldMkLst>
        <pc:spChg chg="mod">
          <ac:chgData name="Dagligleder stavsetmyra" userId="S::dagligleder@stavsetmyrabarnehage.no::f40c89e3-0c3e-4208-9232-752e0d80dc1e" providerId="AD" clId="Web-{3B992C8A-EB65-0A11-FFE5-913A8F2DCE0F}" dt="2022-06-28T13:36:35.615" v="491" actId="20577"/>
          <ac:spMkLst>
            <pc:docMk/>
            <pc:sldMk cId="0" sldId="278"/>
            <ac:spMk id="15367" creationId="{00000000-0000-0000-0000-000000000000}"/>
          </ac:spMkLst>
        </pc:spChg>
      </pc:sldChg>
      <pc:sldChg chg="modSp">
        <pc:chgData name="Dagligleder stavsetmyra" userId="S::dagligleder@stavsetmyrabarnehage.no::f40c89e3-0c3e-4208-9232-752e0d80dc1e" providerId="AD" clId="Web-{3B992C8A-EB65-0A11-FFE5-913A8F2DCE0F}" dt="2022-06-28T13:42:54.081" v="522" actId="20577"/>
        <pc:sldMkLst>
          <pc:docMk/>
          <pc:sldMk cId="813267426" sldId="300"/>
        </pc:sldMkLst>
        <pc:spChg chg="mod">
          <ac:chgData name="Dagligleder stavsetmyra" userId="S::dagligleder@stavsetmyrabarnehage.no::f40c89e3-0c3e-4208-9232-752e0d80dc1e" providerId="AD" clId="Web-{3B992C8A-EB65-0A11-FFE5-913A8F2DCE0F}" dt="2022-06-28T13:42:54.081" v="522" actId="20577"/>
          <ac:spMkLst>
            <pc:docMk/>
            <pc:sldMk cId="813267426" sldId="300"/>
            <ac:spMk id="6" creationId="{00000000-0000-0000-0000-000000000000}"/>
          </ac:spMkLst>
        </pc:spChg>
      </pc:sldChg>
      <pc:sldChg chg="addSp delSp modSp">
        <pc:chgData name="Dagligleder stavsetmyra" userId="S::dagligleder@stavsetmyrabarnehage.no::f40c89e3-0c3e-4208-9232-752e0d80dc1e" providerId="AD" clId="Web-{3B992C8A-EB65-0A11-FFE5-913A8F2DCE0F}" dt="2022-06-28T12:16:05.152" v="40" actId="1076"/>
        <pc:sldMkLst>
          <pc:docMk/>
          <pc:sldMk cId="1229999306" sldId="305"/>
        </pc:sldMkLst>
        <pc:picChg chg="add mod">
          <ac:chgData name="Dagligleder stavsetmyra" userId="S::dagligleder@stavsetmyrabarnehage.no::f40c89e3-0c3e-4208-9232-752e0d80dc1e" providerId="AD" clId="Web-{3B992C8A-EB65-0A11-FFE5-913A8F2DCE0F}" dt="2022-06-28T12:16:05.152" v="40" actId="1076"/>
          <ac:picMkLst>
            <pc:docMk/>
            <pc:sldMk cId="1229999306" sldId="305"/>
            <ac:picMk id="2" creationId="{89B56281-7305-E3E5-E6FD-5182504F488E}"/>
          </ac:picMkLst>
        </pc:picChg>
        <pc:picChg chg="mod">
          <ac:chgData name="Dagligleder stavsetmyra" userId="S::dagligleder@stavsetmyrabarnehage.no::f40c89e3-0c3e-4208-9232-752e0d80dc1e" providerId="AD" clId="Web-{3B992C8A-EB65-0A11-FFE5-913A8F2DCE0F}" dt="2022-06-28T12:16:02.417" v="39" actId="1076"/>
          <ac:picMkLst>
            <pc:docMk/>
            <pc:sldMk cId="1229999306" sldId="305"/>
            <ac:picMk id="6" creationId="{1D446940-C00A-1375-1ED0-C5431AF71287}"/>
          </ac:picMkLst>
        </pc:picChg>
        <pc:picChg chg="mod">
          <ac:chgData name="Dagligleder stavsetmyra" userId="S::dagligleder@stavsetmyrabarnehage.no::f40c89e3-0c3e-4208-9232-752e0d80dc1e" providerId="AD" clId="Web-{3B992C8A-EB65-0A11-FFE5-913A8F2DCE0F}" dt="2022-06-28T12:14:32.317" v="36" actId="1076"/>
          <ac:picMkLst>
            <pc:docMk/>
            <pc:sldMk cId="1229999306" sldId="305"/>
            <ac:picMk id="7" creationId="{13C600D0-D172-ED23-73B2-ED159C3D8913}"/>
          </ac:picMkLst>
        </pc:picChg>
        <pc:picChg chg="del">
          <ac:chgData name="Dagligleder stavsetmyra" userId="S::dagligleder@stavsetmyrabarnehage.no::f40c89e3-0c3e-4208-9232-752e0d80dc1e" providerId="AD" clId="Web-{3B992C8A-EB65-0A11-FFE5-913A8F2DCE0F}" dt="2022-06-28T12:14:24.629" v="33"/>
          <ac:picMkLst>
            <pc:docMk/>
            <pc:sldMk cId="1229999306" sldId="305"/>
            <ac:picMk id="10" creationId="{B6BB22DB-B538-5778-4AEB-02C0717F169D}"/>
          </ac:picMkLst>
        </pc:picChg>
      </pc:sldChg>
      <pc:sldChg chg="modSp del">
        <pc:chgData name="Dagligleder stavsetmyra" userId="S::dagligleder@stavsetmyrabarnehage.no::f40c89e3-0c3e-4208-9232-752e0d80dc1e" providerId="AD" clId="Web-{3B992C8A-EB65-0A11-FFE5-913A8F2DCE0F}" dt="2022-06-28T13:25:01.622" v="349"/>
        <pc:sldMkLst>
          <pc:docMk/>
          <pc:sldMk cId="471294141" sldId="307"/>
        </pc:sldMkLst>
        <pc:spChg chg="mod">
          <ac:chgData name="Dagligleder stavsetmyra" userId="S::dagligleder@stavsetmyrabarnehage.no::f40c89e3-0c3e-4208-9232-752e0d80dc1e" providerId="AD" clId="Web-{3B992C8A-EB65-0A11-FFE5-913A8F2DCE0F}" dt="2022-06-28T12:19:53.074" v="57" actId="20577"/>
          <ac:spMkLst>
            <pc:docMk/>
            <pc:sldMk cId="471294141" sldId="307"/>
            <ac:spMk id="6" creationId="{00000000-0000-0000-0000-000000000000}"/>
          </ac:spMkLst>
        </pc:spChg>
      </pc:sldChg>
      <pc:sldChg chg="modSp">
        <pc:chgData name="Dagligleder stavsetmyra" userId="S::dagligleder@stavsetmyrabarnehage.no::f40c89e3-0c3e-4208-9232-752e0d80dc1e" providerId="AD" clId="Web-{3B992C8A-EB65-0A11-FFE5-913A8F2DCE0F}" dt="2022-06-28T13:34:42.033" v="478" actId="20577"/>
        <pc:sldMkLst>
          <pc:docMk/>
          <pc:sldMk cId="2309875095" sldId="310"/>
        </pc:sldMkLst>
        <pc:spChg chg="mod">
          <ac:chgData name="Dagligleder stavsetmyra" userId="S::dagligleder@stavsetmyrabarnehage.no::f40c89e3-0c3e-4208-9232-752e0d80dc1e" providerId="AD" clId="Web-{3B992C8A-EB65-0A11-FFE5-913A8F2DCE0F}" dt="2022-06-28T13:34:42.033" v="478" actId="20577"/>
          <ac:spMkLst>
            <pc:docMk/>
            <pc:sldMk cId="2309875095" sldId="310"/>
            <ac:spMk id="10243" creationId="{00000000-0000-0000-0000-000000000000}"/>
          </ac:spMkLst>
        </pc:spChg>
        <pc:spChg chg="mod">
          <ac:chgData name="Dagligleder stavsetmyra" userId="S::dagligleder@stavsetmyrabarnehage.no::f40c89e3-0c3e-4208-9232-752e0d80dc1e" providerId="AD" clId="Web-{3B992C8A-EB65-0A11-FFE5-913A8F2DCE0F}" dt="2022-06-28T13:31:47.839" v="415"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3B992C8A-EB65-0A11-FFE5-913A8F2DCE0F}" dt="2022-06-28T13:28:35.708" v="385" actId="20577"/>
        <pc:sldMkLst>
          <pc:docMk/>
          <pc:sldMk cId="4074369780" sldId="311"/>
        </pc:sldMkLst>
        <pc:spChg chg="mod">
          <ac:chgData name="Dagligleder stavsetmyra" userId="S::dagligleder@stavsetmyrabarnehage.no::f40c89e3-0c3e-4208-9232-752e0d80dc1e" providerId="AD" clId="Web-{3B992C8A-EB65-0A11-FFE5-913A8F2DCE0F}" dt="2022-06-28T13:28:35.708" v="385" actId="20577"/>
          <ac:spMkLst>
            <pc:docMk/>
            <pc:sldMk cId="4074369780" sldId="311"/>
            <ac:spMk id="3" creationId="{00000000-0000-0000-0000-000000000000}"/>
          </ac:spMkLst>
        </pc:spChg>
      </pc:sldChg>
      <pc:sldChg chg="modSp">
        <pc:chgData name="Dagligleder stavsetmyra" userId="S::dagligleder@stavsetmyrabarnehage.no::f40c89e3-0c3e-4208-9232-752e0d80dc1e" providerId="AD" clId="Web-{3B992C8A-EB65-0A11-FFE5-913A8F2DCE0F}" dt="2022-06-28T12:08:18.213" v="11" actId="20577"/>
        <pc:sldMkLst>
          <pc:docMk/>
          <pc:sldMk cId="1331595806" sldId="313"/>
        </pc:sldMkLst>
        <pc:spChg chg="mod">
          <ac:chgData name="Dagligleder stavsetmyra" userId="S::dagligleder@stavsetmyrabarnehage.no::f40c89e3-0c3e-4208-9232-752e0d80dc1e" providerId="AD" clId="Web-{3B992C8A-EB65-0A11-FFE5-913A8F2DCE0F}" dt="2022-06-28T12:08:18.213" v="11" actId="20577"/>
          <ac:spMkLst>
            <pc:docMk/>
            <pc:sldMk cId="1331595806" sldId="313"/>
            <ac:spMk id="6" creationId="{00000000-0000-0000-0000-000000000000}"/>
          </ac:spMkLst>
        </pc:spChg>
      </pc:sldChg>
      <pc:sldChg chg="modSp">
        <pc:chgData name="Dagligleder stavsetmyra" userId="S::dagligleder@stavsetmyrabarnehage.no::f40c89e3-0c3e-4208-9232-752e0d80dc1e" providerId="AD" clId="Web-{3B992C8A-EB65-0A11-FFE5-913A8F2DCE0F}" dt="2022-06-28T13:25:19.576" v="353" actId="20577"/>
        <pc:sldMkLst>
          <pc:docMk/>
          <pc:sldMk cId="1282337774" sldId="314"/>
        </pc:sldMkLst>
        <pc:spChg chg="mod">
          <ac:chgData name="Dagligleder stavsetmyra" userId="S::dagligleder@stavsetmyrabarnehage.no::f40c89e3-0c3e-4208-9232-752e0d80dc1e" providerId="AD" clId="Web-{3B992C8A-EB65-0A11-FFE5-913A8F2DCE0F}" dt="2022-06-28T13:15:30.024" v="293" actId="1076"/>
          <ac:spMkLst>
            <pc:docMk/>
            <pc:sldMk cId="1282337774" sldId="314"/>
            <ac:spMk id="5" creationId="{00000000-0000-0000-0000-000000000000}"/>
          </ac:spMkLst>
        </pc:spChg>
        <pc:spChg chg="mod">
          <ac:chgData name="Dagligleder stavsetmyra" userId="S::dagligleder@stavsetmyrabarnehage.no::f40c89e3-0c3e-4208-9232-752e0d80dc1e" providerId="AD" clId="Web-{3B992C8A-EB65-0A11-FFE5-913A8F2DCE0F}" dt="2022-06-28T13:25:19.576" v="353" actId="20577"/>
          <ac:spMkLst>
            <pc:docMk/>
            <pc:sldMk cId="1282337774" sldId="314"/>
            <ac:spMk id="6" creationId="{00000000-0000-0000-0000-000000000000}"/>
          </ac:spMkLst>
        </pc:spChg>
      </pc:sldChg>
      <pc:sldChg chg="modSp">
        <pc:chgData name="Dagligleder stavsetmyra" userId="S::dagligleder@stavsetmyrabarnehage.no::f40c89e3-0c3e-4208-9232-752e0d80dc1e" providerId="AD" clId="Web-{3B992C8A-EB65-0A11-FFE5-913A8F2DCE0F}" dt="2022-06-28T13:12:25.377" v="242" actId="20577"/>
        <pc:sldMkLst>
          <pc:docMk/>
          <pc:sldMk cId="2330373507" sldId="316"/>
        </pc:sldMkLst>
        <pc:spChg chg="mod">
          <ac:chgData name="Dagligleder stavsetmyra" userId="S::dagligleder@stavsetmyrabarnehage.no::f40c89e3-0c3e-4208-9232-752e0d80dc1e" providerId="AD" clId="Web-{3B992C8A-EB65-0A11-FFE5-913A8F2DCE0F}" dt="2022-06-28T13:12:25.377" v="242" actId="20577"/>
          <ac:spMkLst>
            <pc:docMk/>
            <pc:sldMk cId="2330373507" sldId="316"/>
            <ac:spMk id="3" creationId="{00000000-0000-0000-0000-000000000000}"/>
          </ac:spMkLst>
        </pc:spChg>
      </pc:sldChg>
    </pc:docChg>
  </pc:docChgLst>
  <pc:docChgLst>
    <pc:chgData name="Dagligleder stavsetmyra" userId="S::dagligleder@stavsetmyrabarnehage.no::f40c89e3-0c3e-4208-9232-752e0d80dc1e" providerId="AD" clId="Web-{54DBD7F9-4266-E525-DF26-26107E9C59B2}"/>
    <pc:docChg chg="modSld">
      <pc:chgData name="Dagligleder stavsetmyra" userId="S::dagligleder@stavsetmyrabarnehage.no::f40c89e3-0c3e-4208-9232-752e0d80dc1e" providerId="AD" clId="Web-{54DBD7F9-4266-E525-DF26-26107E9C59B2}" dt="2024-08-30T12:10:06.314" v="413" actId="20577"/>
      <pc:docMkLst>
        <pc:docMk/>
      </pc:docMkLst>
      <pc:sldChg chg="delSp modSp">
        <pc:chgData name="Dagligleder stavsetmyra" userId="S::dagligleder@stavsetmyrabarnehage.no::f40c89e3-0c3e-4208-9232-752e0d80dc1e" providerId="AD" clId="Web-{54DBD7F9-4266-E525-DF26-26107E9C59B2}" dt="2024-08-30T10:44:10.881" v="328"/>
        <pc:sldMkLst>
          <pc:docMk/>
          <pc:sldMk cId="0" sldId="275"/>
        </pc:sldMkLst>
        <pc:spChg chg="mod">
          <ac:chgData name="Dagligleder stavsetmyra" userId="S::dagligleder@stavsetmyrabarnehage.no::f40c89e3-0c3e-4208-9232-752e0d80dc1e" providerId="AD" clId="Web-{54DBD7F9-4266-E525-DF26-26107E9C59B2}" dt="2024-08-30T10:44:00.912" v="327"/>
          <ac:spMkLst>
            <pc:docMk/>
            <pc:sldMk cId="0" sldId="275"/>
            <ac:spMk id="2" creationId="{965499CB-068B-4294-96F0-7C1D1034294D}"/>
          </ac:spMkLst>
        </pc:spChg>
        <pc:spChg chg="mod">
          <ac:chgData name="Dagligleder stavsetmyra" userId="S::dagligleder@stavsetmyrabarnehage.no::f40c89e3-0c3e-4208-9232-752e0d80dc1e" providerId="AD" clId="Web-{54DBD7F9-4266-E525-DF26-26107E9C59B2}" dt="2024-08-30T10:43:55.162" v="326"/>
          <ac:spMkLst>
            <pc:docMk/>
            <pc:sldMk cId="0" sldId="275"/>
            <ac:spMk id="3" creationId="{B9481B2A-00B3-4260-8588-FB47EAAC05AF}"/>
          </ac:spMkLst>
        </pc:spChg>
        <pc:spChg chg="mod">
          <ac:chgData name="Dagligleder stavsetmyra" userId="S::dagligleder@stavsetmyrabarnehage.no::f40c89e3-0c3e-4208-9232-752e0d80dc1e" providerId="AD" clId="Web-{54DBD7F9-4266-E525-DF26-26107E9C59B2}" dt="2024-08-30T10:43:16.099" v="324"/>
          <ac:spMkLst>
            <pc:docMk/>
            <pc:sldMk cId="0" sldId="275"/>
            <ac:spMk id="4" creationId="{8387F6B0-A413-4495-8AE0-CB8B7D3710D5}"/>
          </ac:spMkLst>
        </pc:spChg>
        <pc:spChg chg="del">
          <ac:chgData name="Dagligleder stavsetmyra" userId="S::dagligleder@stavsetmyrabarnehage.no::f40c89e3-0c3e-4208-9232-752e0d80dc1e" providerId="AD" clId="Web-{54DBD7F9-4266-E525-DF26-26107E9C59B2}" dt="2024-08-30T10:39:44.626" v="201"/>
          <ac:spMkLst>
            <pc:docMk/>
            <pc:sldMk cId="0" sldId="275"/>
            <ac:spMk id="5" creationId="{18BF65F2-7FF6-4583-B5D1-9DE9819A43EA}"/>
          </ac:spMkLst>
        </pc:spChg>
        <pc:spChg chg="del mod">
          <ac:chgData name="Dagligleder stavsetmyra" userId="S::dagligleder@stavsetmyrabarnehage.no::f40c89e3-0c3e-4208-9232-752e0d80dc1e" providerId="AD" clId="Web-{54DBD7F9-4266-E525-DF26-26107E9C59B2}" dt="2024-08-30T10:38:59.656" v="199"/>
          <ac:spMkLst>
            <pc:docMk/>
            <pc:sldMk cId="0" sldId="275"/>
            <ac:spMk id="6" creationId="{3D538458-AC2E-24D0-5598-10EA92047DC9}"/>
          </ac:spMkLst>
        </pc:spChg>
        <pc:spChg chg="mod">
          <ac:chgData name="Dagligleder stavsetmyra" userId="S::dagligleder@stavsetmyrabarnehage.no::f40c89e3-0c3e-4208-9232-752e0d80dc1e" providerId="AD" clId="Web-{54DBD7F9-4266-E525-DF26-26107E9C59B2}" dt="2024-08-30T10:44:10.881" v="328"/>
          <ac:spMkLst>
            <pc:docMk/>
            <pc:sldMk cId="0" sldId="275"/>
            <ac:spMk id="8" creationId="{73E0D9DD-BEA8-408D-BB2A-518D0F6BC003}"/>
          </ac:spMkLst>
        </pc:spChg>
      </pc:sldChg>
      <pc:sldChg chg="delSp modSp">
        <pc:chgData name="Dagligleder stavsetmyra" userId="S::dagligleder@stavsetmyrabarnehage.no::f40c89e3-0c3e-4208-9232-752e0d80dc1e" providerId="AD" clId="Web-{54DBD7F9-4266-E525-DF26-26107E9C59B2}" dt="2024-08-30T10:46:55.338" v="346" actId="20577"/>
        <pc:sldMkLst>
          <pc:docMk/>
          <pc:sldMk cId="0" sldId="276"/>
        </pc:sldMkLst>
        <pc:spChg chg="mod">
          <ac:chgData name="Dagligleder stavsetmyra" userId="S::dagligleder@stavsetmyrabarnehage.no::f40c89e3-0c3e-4208-9232-752e0d80dc1e" providerId="AD" clId="Web-{54DBD7F9-4266-E525-DF26-26107E9C59B2}" dt="2024-08-30T10:46:19.509" v="340" actId="1076"/>
          <ac:spMkLst>
            <pc:docMk/>
            <pc:sldMk cId="0" sldId="276"/>
            <ac:spMk id="2" creationId="{0370B8DF-A186-4439-90ED-56907BD5A346}"/>
          </ac:spMkLst>
        </pc:spChg>
        <pc:spChg chg="mod">
          <ac:chgData name="Dagligleder stavsetmyra" userId="S::dagligleder@stavsetmyrabarnehage.no::f40c89e3-0c3e-4208-9232-752e0d80dc1e" providerId="AD" clId="Web-{54DBD7F9-4266-E525-DF26-26107E9C59B2}" dt="2024-08-30T10:46:16.587" v="339" actId="1076"/>
          <ac:spMkLst>
            <pc:docMk/>
            <pc:sldMk cId="0" sldId="276"/>
            <ac:spMk id="3" creationId="{00000000-0000-0000-0000-000000000000}"/>
          </ac:spMkLst>
        </pc:spChg>
        <pc:spChg chg="del mod">
          <ac:chgData name="Dagligleder stavsetmyra" userId="S::dagligleder@stavsetmyrabarnehage.no::f40c89e3-0c3e-4208-9232-752e0d80dc1e" providerId="AD" clId="Web-{54DBD7F9-4266-E525-DF26-26107E9C59B2}" dt="2024-08-30T10:35:52.887" v="115"/>
          <ac:spMkLst>
            <pc:docMk/>
            <pc:sldMk cId="0" sldId="276"/>
            <ac:spMk id="4" creationId="{C8C97ABD-2CED-3ACD-F32C-F48A61196013}"/>
          </ac:spMkLst>
        </pc:spChg>
        <pc:spChg chg="mod">
          <ac:chgData name="Dagligleder stavsetmyra" userId="S::dagligleder@stavsetmyrabarnehage.no::f40c89e3-0c3e-4208-9232-752e0d80dc1e" providerId="AD" clId="Web-{54DBD7F9-4266-E525-DF26-26107E9C59B2}" dt="2024-08-30T10:46:36.243" v="344" actId="1076"/>
          <ac:spMkLst>
            <pc:docMk/>
            <pc:sldMk cId="0" sldId="276"/>
            <ac:spMk id="5" creationId="{90D2E344-B6C3-424A-80FF-206BF81E2B18}"/>
          </ac:spMkLst>
        </pc:spChg>
        <pc:spChg chg="mod">
          <ac:chgData name="Dagligleder stavsetmyra" userId="S::dagligleder@stavsetmyrabarnehage.no::f40c89e3-0c3e-4208-9232-752e0d80dc1e" providerId="AD" clId="Web-{54DBD7F9-4266-E525-DF26-26107E9C59B2}" dt="2024-08-30T10:44:41.741" v="332" actId="1076"/>
          <ac:spMkLst>
            <pc:docMk/>
            <pc:sldMk cId="0" sldId="276"/>
            <ac:spMk id="18435" creationId="{00000000-0000-0000-0000-000000000000}"/>
          </ac:spMkLst>
        </pc:spChg>
        <pc:spChg chg="mod">
          <ac:chgData name="Dagligleder stavsetmyra" userId="S::dagligleder@stavsetmyrabarnehage.no::f40c89e3-0c3e-4208-9232-752e0d80dc1e" providerId="AD" clId="Web-{54DBD7F9-4266-E525-DF26-26107E9C59B2}" dt="2024-08-30T10:46:55.338" v="346" actId="20577"/>
          <ac:spMkLst>
            <pc:docMk/>
            <pc:sldMk cId="0" sldId="276"/>
            <ac:spMk id="18436" creationId="{00000000-0000-0000-0000-000000000000}"/>
          </ac:spMkLst>
        </pc:spChg>
      </pc:sldChg>
      <pc:sldChg chg="modSp">
        <pc:chgData name="Dagligleder stavsetmyra" userId="S::dagligleder@stavsetmyrabarnehage.no::f40c89e3-0c3e-4208-9232-752e0d80dc1e" providerId="AD" clId="Web-{54DBD7F9-4266-E525-DF26-26107E9C59B2}" dt="2024-08-30T10:34:01.650" v="93" actId="20577"/>
        <pc:sldMkLst>
          <pc:docMk/>
          <pc:sldMk cId="0" sldId="277"/>
        </pc:sldMkLst>
        <pc:spChg chg="mod">
          <ac:chgData name="Dagligleder stavsetmyra" userId="S::dagligleder@stavsetmyrabarnehage.no::f40c89e3-0c3e-4208-9232-752e0d80dc1e" providerId="AD" clId="Web-{54DBD7F9-4266-E525-DF26-26107E9C59B2}" dt="2024-08-30T10:34:01.650" v="93" actId="20577"/>
          <ac:spMkLst>
            <pc:docMk/>
            <pc:sldMk cId="0" sldId="277"/>
            <ac:spMk id="16387" creationId="{00000000-0000-0000-0000-000000000000}"/>
          </ac:spMkLst>
        </pc:spChg>
      </pc:sldChg>
      <pc:sldChg chg="modSp">
        <pc:chgData name="Dagligleder stavsetmyra" userId="S::dagligleder@stavsetmyrabarnehage.no::f40c89e3-0c3e-4208-9232-752e0d80dc1e" providerId="AD" clId="Web-{54DBD7F9-4266-E525-DF26-26107E9C59B2}" dt="2024-08-30T10:51:07.812" v="395" actId="1076"/>
        <pc:sldMkLst>
          <pc:docMk/>
          <pc:sldMk cId="0" sldId="289"/>
        </pc:sldMkLst>
        <pc:spChg chg="mod">
          <ac:chgData name="Dagligleder stavsetmyra" userId="S::dagligleder@stavsetmyrabarnehage.no::f40c89e3-0c3e-4208-9232-752e0d80dc1e" providerId="AD" clId="Web-{54DBD7F9-4266-E525-DF26-26107E9C59B2}" dt="2024-08-30T10:50:42.670" v="393" actId="20577"/>
          <ac:spMkLst>
            <pc:docMk/>
            <pc:sldMk cId="0" sldId="289"/>
            <ac:spMk id="6" creationId="{00000000-0000-0000-0000-000000000000}"/>
          </ac:spMkLst>
        </pc:spChg>
        <pc:picChg chg="mod">
          <ac:chgData name="Dagligleder stavsetmyra" userId="S::dagligleder@stavsetmyrabarnehage.no::f40c89e3-0c3e-4208-9232-752e0d80dc1e" providerId="AD" clId="Web-{54DBD7F9-4266-E525-DF26-26107E9C59B2}" dt="2024-08-30T10:51:07.812" v="395" actId="1076"/>
          <ac:picMkLst>
            <pc:docMk/>
            <pc:sldMk cId="0" sldId="289"/>
            <ac:picMk id="3" creationId="{6251A36C-BC43-D364-1349-43D964733F6A}"/>
          </ac:picMkLst>
        </pc:picChg>
      </pc:sldChg>
      <pc:sldChg chg="modSp">
        <pc:chgData name="Dagligleder stavsetmyra" userId="S::dagligleder@stavsetmyrabarnehage.no::f40c89e3-0c3e-4208-9232-752e0d80dc1e" providerId="AD" clId="Web-{54DBD7F9-4266-E525-DF26-26107E9C59B2}" dt="2024-08-30T10:52:01.453" v="400" actId="14100"/>
        <pc:sldMkLst>
          <pc:docMk/>
          <pc:sldMk cId="1754127778" sldId="299"/>
        </pc:sldMkLst>
        <pc:spChg chg="mod">
          <ac:chgData name="Dagligleder stavsetmyra" userId="S::dagligleder@stavsetmyrabarnehage.no::f40c89e3-0c3e-4208-9232-752e0d80dc1e" providerId="AD" clId="Web-{54DBD7F9-4266-E525-DF26-26107E9C59B2}" dt="2024-08-30T10:51:58.516" v="399" actId="1076"/>
          <ac:spMkLst>
            <pc:docMk/>
            <pc:sldMk cId="1754127778" sldId="299"/>
            <ac:spMk id="3" creationId="{00000000-0000-0000-0000-000000000000}"/>
          </ac:spMkLst>
        </pc:spChg>
        <pc:picChg chg="mod">
          <ac:chgData name="Dagligleder stavsetmyra" userId="S::dagligleder@stavsetmyrabarnehage.no::f40c89e3-0c3e-4208-9232-752e0d80dc1e" providerId="AD" clId="Web-{54DBD7F9-4266-E525-DF26-26107E9C59B2}" dt="2024-08-30T10:52:01.453" v="400" actId="14100"/>
          <ac:picMkLst>
            <pc:docMk/>
            <pc:sldMk cId="1754127778" sldId="299"/>
            <ac:picMk id="4" creationId="{DD63EB91-DBEF-2530-A295-BE64791711A0}"/>
          </ac:picMkLst>
        </pc:picChg>
      </pc:sldChg>
      <pc:sldChg chg="modSp">
        <pc:chgData name="Dagligleder stavsetmyra" userId="S::dagligleder@stavsetmyrabarnehage.no::f40c89e3-0c3e-4208-9232-752e0d80dc1e" providerId="AD" clId="Web-{54DBD7F9-4266-E525-DF26-26107E9C59B2}" dt="2024-08-30T10:49:05.434" v="368" actId="1076"/>
        <pc:sldMkLst>
          <pc:docMk/>
          <pc:sldMk cId="2920346259" sldId="317"/>
        </pc:sldMkLst>
        <pc:spChg chg="mod">
          <ac:chgData name="Dagligleder stavsetmyra" userId="S::dagligleder@stavsetmyrabarnehage.no::f40c89e3-0c3e-4208-9232-752e0d80dc1e" providerId="AD" clId="Web-{54DBD7F9-4266-E525-DF26-26107E9C59B2}" dt="2024-08-30T10:48:40.059" v="365" actId="20577"/>
          <ac:spMkLst>
            <pc:docMk/>
            <pc:sldMk cId="2920346259" sldId="317"/>
            <ac:spMk id="8" creationId="{00000000-0000-0000-0000-000000000000}"/>
          </ac:spMkLst>
        </pc:spChg>
        <pc:picChg chg="mod">
          <ac:chgData name="Dagligleder stavsetmyra" userId="S::dagligleder@stavsetmyrabarnehage.no::f40c89e3-0c3e-4208-9232-752e0d80dc1e" providerId="AD" clId="Web-{54DBD7F9-4266-E525-DF26-26107E9C59B2}" dt="2024-08-30T10:48:51.809" v="367" actId="1076"/>
          <ac:picMkLst>
            <pc:docMk/>
            <pc:sldMk cId="2920346259" sldId="317"/>
            <ac:picMk id="2" creationId="{BD314C57-0ED8-42FB-EB9E-50F10C1E0E24}"/>
          </ac:picMkLst>
        </pc:picChg>
        <pc:picChg chg="mod">
          <ac:chgData name="Dagligleder stavsetmyra" userId="S::dagligleder@stavsetmyrabarnehage.no::f40c89e3-0c3e-4208-9232-752e0d80dc1e" providerId="AD" clId="Web-{54DBD7F9-4266-E525-DF26-26107E9C59B2}" dt="2024-08-30T10:49:05.434" v="368" actId="1076"/>
          <ac:picMkLst>
            <pc:docMk/>
            <pc:sldMk cId="2920346259" sldId="317"/>
            <ac:picMk id="9" creationId="{00000000-0000-0000-0000-000000000000}"/>
          </ac:picMkLst>
        </pc:picChg>
      </pc:sldChg>
      <pc:sldChg chg="modSp">
        <pc:chgData name="Dagligleder stavsetmyra" userId="S::dagligleder@stavsetmyrabarnehage.no::f40c89e3-0c3e-4208-9232-752e0d80dc1e" providerId="AD" clId="Web-{54DBD7F9-4266-E525-DF26-26107E9C59B2}" dt="2024-08-30T10:33:23.149" v="88" actId="20577"/>
        <pc:sldMkLst>
          <pc:docMk/>
          <pc:sldMk cId="2300294610" sldId="320"/>
        </pc:sldMkLst>
        <pc:spChg chg="mod">
          <ac:chgData name="Dagligleder stavsetmyra" userId="S::dagligleder@stavsetmyrabarnehage.no::f40c89e3-0c3e-4208-9232-752e0d80dc1e" providerId="AD" clId="Web-{54DBD7F9-4266-E525-DF26-26107E9C59B2}" dt="2024-08-30T10:33:23.149" v="88" actId="20577"/>
          <ac:spMkLst>
            <pc:docMk/>
            <pc:sldMk cId="2300294610" sldId="320"/>
            <ac:spMk id="2" creationId="{1F561DC5-9A2F-46AE-AC02-62284C54E758}"/>
          </ac:spMkLst>
        </pc:spChg>
      </pc:sldChg>
      <pc:sldChg chg="modSp">
        <pc:chgData name="Dagligleder stavsetmyra" userId="S::dagligleder@stavsetmyrabarnehage.no::f40c89e3-0c3e-4208-9232-752e0d80dc1e" providerId="AD" clId="Web-{54DBD7F9-4266-E525-DF26-26107E9C59B2}" dt="2024-08-30T12:10:06.314" v="413" actId="20577"/>
        <pc:sldMkLst>
          <pc:docMk/>
          <pc:sldMk cId="3012233445" sldId="321"/>
        </pc:sldMkLst>
        <pc:spChg chg="mod">
          <ac:chgData name="Dagligleder stavsetmyra" userId="S::dagligleder@stavsetmyrabarnehage.no::f40c89e3-0c3e-4208-9232-752e0d80dc1e" providerId="AD" clId="Web-{54DBD7F9-4266-E525-DF26-26107E9C59B2}" dt="2024-08-30T12:10:06.314" v="413" actId="20577"/>
          <ac:spMkLst>
            <pc:docMk/>
            <pc:sldMk cId="3012233445" sldId="321"/>
            <ac:spMk id="6" creationId="{00000000-0000-0000-0000-000000000000}"/>
          </ac:spMkLst>
        </pc:spChg>
      </pc:sldChg>
      <pc:sldChg chg="modSp">
        <pc:chgData name="Dagligleder stavsetmyra" userId="S::dagligleder@stavsetmyrabarnehage.no::f40c89e3-0c3e-4208-9232-752e0d80dc1e" providerId="AD" clId="Web-{54DBD7F9-4266-E525-DF26-26107E9C59B2}" dt="2024-08-30T10:51:37.484" v="398" actId="20577"/>
        <pc:sldMkLst>
          <pc:docMk/>
          <pc:sldMk cId="997912704" sldId="325"/>
        </pc:sldMkLst>
        <pc:spChg chg="mod">
          <ac:chgData name="Dagligleder stavsetmyra" userId="S::dagligleder@stavsetmyrabarnehage.no::f40c89e3-0c3e-4208-9232-752e0d80dc1e" providerId="AD" clId="Web-{54DBD7F9-4266-E525-DF26-26107E9C59B2}" dt="2024-08-30T10:51:37.484" v="398" actId="20577"/>
          <ac:spMkLst>
            <pc:docMk/>
            <pc:sldMk cId="997912704" sldId="325"/>
            <ac:spMk id="3" creationId="{20A6BFB0-0059-B5CD-820B-675910611CEB}"/>
          </ac:spMkLst>
        </pc:spChg>
      </pc:sldChg>
    </pc:docChg>
  </pc:docChgLst>
  <pc:docChgLst>
    <pc:chgData name="Dagligleder stavsetmyra" userId="S::dagligleder@stavsetmyrabarnehage.no::f40c89e3-0c3e-4208-9232-752e0d80dc1e" providerId="AD" clId="Web-{BA9EE74C-246D-E2A0-06E9-1A5442BBE982}"/>
    <pc:docChg chg="modSld">
      <pc:chgData name="Dagligleder stavsetmyra" userId="S::dagligleder@stavsetmyrabarnehage.no::f40c89e3-0c3e-4208-9232-752e0d80dc1e" providerId="AD" clId="Web-{BA9EE74C-246D-E2A0-06E9-1A5442BBE982}" dt="2023-09-06T18:50:43.213" v="62" actId="20577"/>
      <pc:docMkLst>
        <pc:docMk/>
      </pc:docMkLst>
      <pc:sldChg chg="modSp">
        <pc:chgData name="Dagligleder stavsetmyra" userId="S::dagligleder@stavsetmyrabarnehage.no::f40c89e3-0c3e-4208-9232-752e0d80dc1e" providerId="AD" clId="Web-{BA9EE74C-246D-E2A0-06E9-1A5442BBE982}" dt="2023-09-06T18:48:28.334" v="47" actId="20577"/>
        <pc:sldMkLst>
          <pc:docMk/>
          <pc:sldMk cId="0" sldId="260"/>
        </pc:sldMkLst>
        <pc:spChg chg="mod">
          <ac:chgData name="Dagligleder stavsetmyra" userId="S::dagligleder@stavsetmyrabarnehage.no::f40c89e3-0c3e-4208-9232-752e0d80dc1e" providerId="AD" clId="Web-{BA9EE74C-246D-E2A0-06E9-1A5442BBE982}" dt="2023-09-06T18:48:28.334" v="47"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BA9EE74C-246D-E2A0-06E9-1A5442BBE982}" dt="2023-09-06T18:50:43.213" v="62" actId="20577"/>
        <pc:sldMkLst>
          <pc:docMk/>
          <pc:sldMk cId="0" sldId="276"/>
        </pc:sldMkLst>
        <pc:spChg chg="mod">
          <ac:chgData name="Dagligleder stavsetmyra" userId="S::dagligleder@stavsetmyrabarnehage.no::f40c89e3-0c3e-4208-9232-752e0d80dc1e" providerId="AD" clId="Web-{BA9EE74C-246D-E2A0-06E9-1A5442BBE982}" dt="2023-09-06T18:50:43.213" v="62" actId="20577"/>
          <ac:spMkLst>
            <pc:docMk/>
            <pc:sldMk cId="0" sldId="276"/>
            <ac:spMk id="5" creationId="{90D2E344-B6C3-424A-80FF-206BF81E2B18}"/>
          </ac:spMkLst>
        </pc:spChg>
      </pc:sldChg>
      <pc:sldChg chg="modSp">
        <pc:chgData name="Dagligleder stavsetmyra" userId="S::dagligleder@stavsetmyrabarnehage.no::f40c89e3-0c3e-4208-9232-752e0d80dc1e" providerId="AD" clId="Web-{BA9EE74C-246D-E2A0-06E9-1A5442BBE982}" dt="2023-09-06T18:17:43.870" v="22" actId="20577"/>
        <pc:sldMkLst>
          <pc:docMk/>
          <pc:sldMk cId="736089751" sldId="293"/>
        </pc:sldMkLst>
        <pc:spChg chg="mod">
          <ac:chgData name="Dagligleder stavsetmyra" userId="S::dagligleder@stavsetmyrabarnehage.no::f40c89e3-0c3e-4208-9232-752e0d80dc1e" providerId="AD" clId="Web-{BA9EE74C-246D-E2A0-06E9-1A5442BBE982}" dt="2023-09-06T18:17:43.870" v="22" actId="20577"/>
          <ac:spMkLst>
            <pc:docMk/>
            <pc:sldMk cId="736089751" sldId="293"/>
            <ac:spMk id="5" creationId="{00000000-0000-0000-0000-000000000000}"/>
          </ac:spMkLst>
        </pc:spChg>
      </pc:sldChg>
      <pc:sldChg chg="modSp">
        <pc:chgData name="Dagligleder stavsetmyra" userId="S::dagligleder@stavsetmyrabarnehage.no::f40c89e3-0c3e-4208-9232-752e0d80dc1e" providerId="AD" clId="Web-{BA9EE74C-246D-E2A0-06E9-1A5442BBE982}" dt="2023-09-06T18:39:38.911" v="38" actId="20577"/>
        <pc:sldMkLst>
          <pc:docMk/>
          <pc:sldMk cId="904781428" sldId="302"/>
        </pc:sldMkLst>
        <pc:spChg chg="mod">
          <ac:chgData name="Dagligleder stavsetmyra" userId="S::dagligleder@stavsetmyrabarnehage.no::f40c89e3-0c3e-4208-9232-752e0d80dc1e" providerId="AD" clId="Web-{BA9EE74C-246D-E2A0-06E9-1A5442BBE982}" dt="2023-09-06T18:39:38.911" v="38" actId="20577"/>
          <ac:spMkLst>
            <pc:docMk/>
            <pc:sldMk cId="904781428" sldId="302"/>
            <ac:spMk id="2" creationId="{00000000-0000-0000-0000-000000000000}"/>
          </ac:spMkLst>
        </pc:spChg>
      </pc:sldChg>
      <pc:sldChg chg="modSp">
        <pc:chgData name="Dagligleder stavsetmyra" userId="S::dagligleder@stavsetmyrabarnehage.no::f40c89e3-0c3e-4208-9232-752e0d80dc1e" providerId="AD" clId="Web-{BA9EE74C-246D-E2A0-06E9-1A5442BBE982}" dt="2023-09-06T18:29:27.595" v="27" actId="20577"/>
        <pc:sldMkLst>
          <pc:docMk/>
          <pc:sldMk cId="1229999306" sldId="305"/>
        </pc:sldMkLst>
        <pc:spChg chg="mod">
          <ac:chgData name="Dagligleder stavsetmyra" userId="S::dagligleder@stavsetmyrabarnehage.no::f40c89e3-0c3e-4208-9232-752e0d80dc1e" providerId="AD" clId="Web-{BA9EE74C-246D-E2A0-06E9-1A5442BBE982}" dt="2023-09-06T18:29:27.595" v="27" actId="20577"/>
          <ac:spMkLst>
            <pc:docMk/>
            <pc:sldMk cId="1229999306" sldId="305"/>
            <ac:spMk id="5" creationId="{00000000-0000-0000-0000-000000000000}"/>
          </ac:spMkLst>
        </pc:spChg>
      </pc:sldChg>
      <pc:sldChg chg="modSp">
        <pc:chgData name="Dagligleder stavsetmyra" userId="S::dagligleder@stavsetmyrabarnehage.no::f40c89e3-0c3e-4208-9232-752e0d80dc1e" providerId="AD" clId="Web-{BA9EE74C-246D-E2A0-06E9-1A5442BBE982}" dt="2023-09-06T18:47:45.567" v="42" actId="20577"/>
        <pc:sldMkLst>
          <pc:docMk/>
          <pc:sldMk cId="3516606654" sldId="309"/>
        </pc:sldMkLst>
        <pc:spChg chg="mod">
          <ac:chgData name="Dagligleder stavsetmyra" userId="S::dagligleder@stavsetmyrabarnehage.no::f40c89e3-0c3e-4208-9232-752e0d80dc1e" providerId="AD" clId="Web-{BA9EE74C-246D-E2A0-06E9-1A5442BBE982}" dt="2023-09-06T18:47:45.567" v="42" actId="20577"/>
          <ac:spMkLst>
            <pc:docMk/>
            <pc:sldMk cId="3516606654" sldId="309"/>
            <ac:spMk id="2" creationId="{1F561DC5-9A2F-46AE-AC02-62284C54E758}"/>
          </ac:spMkLst>
        </pc:spChg>
      </pc:sldChg>
      <pc:sldChg chg="modSp">
        <pc:chgData name="Dagligleder stavsetmyra" userId="S::dagligleder@stavsetmyrabarnehage.no::f40c89e3-0c3e-4208-9232-752e0d80dc1e" providerId="AD" clId="Web-{BA9EE74C-246D-E2A0-06E9-1A5442BBE982}" dt="2023-09-06T18:50:07.571" v="61" actId="20577"/>
        <pc:sldMkLst>
          <pc:docMk/>
          <pc:sldMk cId="2309875095" sldId="310"/>
        </pc:sldMkLst>
        <pc:spChg chg="mod">
          <ac:chgData name="Dagligleder stavsetmyra" userId="S::dagligleder@stavsetmyrabarnehage.no::f40c89e3-0c3e-4208-9232-752e0d80dc1e" providerId="AD" clId="Web-{BA9EE74C-246D-E2A0-06E9-1A5442BBE982}" dt="2023-09-06T18:49:45.867" v="54" actId="20577"/>
          <ac:spMkLst>
            <pc:docMk/>
            <pc:sldMk cId="2309875095" sldId="310"/>
            <ac:spMk id="10243" creationId="{00000000-0000-0000-0000-000000000000}"/>
          </ac:spMkLst>
        </pc:spChg>
        <pc:spChg chg="mod">
          <ac:chgData name="Dagligleder stavsetmyra" userId="S::dagligleder@stavsetmyrabarnehage.no::f40c89e3-0c3e-4208-9232-752e0d80dc1e" providerId="AD" clId="Web-{BA9EE74C-246D-E2A0-06E9-1A5442BBE982}" dt="2023-09-06T18:50:07.571" v="61"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BA9EE74C-246D-E2A0-06E9-1A5442BBE982}" dt="2023-09-06T18:46:06.298" v="40" actId="20577"/>
        <pc:sldMkLst>
          <pc:docMk/>
          <pc:sldMk cId="4074369780" sldId="311"/>
        </pc:sldMkLst>
        <pc:spChg chg="mod">
          <ac:chgData name="Dagligleder stavsetmyra" userId="S::dagligleder@stavsetmyrabarnehage.no::f40c89e3-0c3e-4208-9232-752e0d80dc1e" providerId="AD" clId="Web-{BA9EE74C-246D-E2A0-06E9-1A5442BBE982}" dt="2023-09-06T18:46:06.298" v="40" actId="20577"/>
          <ac:spMkLst>
            <pc:docMk/>
            <pc:sldMk cId="4074369780" sldId="311"/>
            <ac:spMk id="3" creationId="{00000000-0000-0000-0000-000000000000}"/>
          </ac:spMkLst>
        </pc:spChg>
      </pc:sldChg>
      <pc:sldChg chg="modSp">
        <pc:chgData name="Dagligleder stavsetmyra" userId="S::dagligleder@stavsetmyrabarnehage.no::f40c89e3-0c3e-4208-9232-752e0d80dc1e" providerId="AD" clId="Web-{BA9EE74C-246D-E2A0-06E9-1A5442BBE982}" dt="2023-09-06T18:18:34.043" v="23" actId="20577"/>
        <pc:sldMkLst>
          <pc:docMk/>
          <pc:sldMk cId="2920346259" sldId="317"/>
        </pc:sldMkLst>
        <pc:spChg chg="mod">
          <ac:chgData name="Dagligleder stavsetmyra" userId="S::dagligleder@stavsetmyrabarnehage.no::f40c89e3-0c3e-4208-9232-752e0d80dc1e" providerId="AD" clId="Web-{BA9EE74C-246D-E2A0-06E9-1A5442BBE982}" dt="2023-09-06T18:18:34.043" v="23" actId="20577"/>
          <ac:spMkLst>
            <pc:docMk/>
            <pc:sldMk cId="2920346259" sldId="317"/>
            <ac:spMk id="8" creationId="{00000000-0000-0000-0000-000000000000}"/>
          </ac:spMkLst>
        </pc:spChg>
      </pc:sldChg>
      <pc:sldChg chg="modSp">
        <pc:chgData name="Dagligleder stavsetmyra" userId="S::dagligleder@stavsetmyrabarnehage.no::f40c89e3-0c3e-4208-9232-752e0d80dc1e" providerId="AD" clId="Web-{BA9EE74C-246D-E2A0-06E9-1A5442BBE982}" dt="2023-09-06T18:37:40.704" v="34" actId="20577"/>
        <pc:sldMkLst>
          <pc:docMk/>
          <pc:sldMk cId="1820975872" sldId="318"/>
        </pc:sldMkLst>
        <pc:spChg chg="mod">
          <ac:chgData name="Dagligleder stavsetmyra" userId="S::dagligleder@stavsetmyrabarnehage.no::f40c89e3-0c3e-4208-9232-752e0d80dc1e" providerId="AD" clId="Web-{BA9EE74C-246D-E2A0-06E9-1A5442BBE982}" dt="2023-09-06T18:37:40.704" v="34" actId="20577"/>
          <ac:spMkLst>
            <pc:docMk/>
            <pc:sldMk cId="1820975872" sldId="318"/>
            <ac:spMk id="6" creationId="{00000000-0000-0000-0000-000000000000}"/>
          </ac:spMkLst>
        </pc:spChg>
      </pc:sldChg>
      <pc:sldChg chg="modSp">
        <pc:chgData name="Dagligleder stavsetmyra" userId="S::dagligleder@stavsetmyrabarnehage.no::f40c89e3-0c3e-4208-9232-752e0d80dc1e" providerId="AD" clId="Web-{BA9EE74C-246D-E2A0-06E9-1A5442BBE982}" dt="2023-09-06T18:36:05.592" v="31" actId="20577"/>
        <pc:sldMkLst>
          <pc:docMk/>
          <pc:sldMk cId="3012233445" sldId="321"/>
        </pc:sldMkLst>
        <pc:spChg chg="mod">
          <ac:chgData name="Dagligleder stavsetmyra" userId="S::dagligleder@stavsetmyrabarnehage.no::f40c89e3-0c3e-4208-9232-752e0d80dc1e" providerId="AD" clId="Web-{BA9EE74C-246D-E2A0-06E9-1A5442BBE982}" dt="2023-09-06T18:36:05.592" v="31" actId="20577"/>
          <ac:spMkLst>
            <pc:docMk/>
            <pc:sldMk cId="3012233445" sldId="321"/>
            <ac:spMk id="6" creationId="{00000000-0000-0000-0000-000000000000}"/>
          </ac:spMkLst>
        </pc:spChg>
      </pc:sldChg>
    </pc:docChg>
  </pc:docChgLst>
  <pc:docChgLst>
    <pc:chgData name="Dagligleder stavsetmyra" userId="S::dagligleder@stavsetmyrabarnehage.no::f40c89e3-0c3e-4208-9232-752e0d80dc1e" providerId="AD" clId="Web-{058318C7-5B36-6F2F-54F0-AC4C150DE51D}"/>
    <pc:docChg chg="modSld">
      <pc:chgData name="Dagligleder stavsetmyra" userId="S::dagligleder@stavsetmyrabarnehage.no::f40c89e3-0c3e-4208-9232-752e0d80dc1e" providerId="AD" clId="Web-{058318C7-5B36-6F2F-54F0-AC4C150DE51D}" dt="2023-09-07T14:05:29.936" v="48" actId="20577"/>
      <pc:docMkLst>
        <pc:docMk/>
      </pc:docMkLst>
      <pc:sldChg chg="modSp">
        <pc:chgData name="Dagligleder stavsetmyra" userId="S::dagligleder@stavsetmyrabarnehage.no::f40c89e3-0c3e-4208-9232-752e0d80dc1e" providerId="AD" clId="Web-{058318C7-5B36-6F2F-54F0-AC4C150DE51D}" dt="2023-09-07T14:03:50.741" v="31" actId="20577"/>
        <pc:sldMkLst>
          <pc:docMk/>
          <pc:sldMk cId="0" sldId="260"/>
        </pc:sldMkLst>
        <pc:spChg chg="mod">
          <ac:chgData name="Dagligleder stavsetmyra" userId="S::dagligleder@stavsetmyrabarnehage.no::f40c89e3-0c3e-4208-9232-752e0d80dc1e" providerId="AD" clId="Web-{058318C7-5B36-6F2F-54F0-AC4C150DE51D}" dt="2023-09-07T14:03:50.741" v="31"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058318C7-5B36-6F2F-54F0-AC4C150DE51D}" dt="2023-09-07T14:05:29.936" v="48" actId="20577"/>
        <pc:sldMkLst>
          <pc:docMk/>
          <pc:sldMk cId="0" sldId="276"/>
        </pc:sldMkLst>
        <pc:spChg chg="mod">
          <ac:chgData name="Dagligleder stavsetmyra" userId="S::dagligleder@stavsetmyrabarnehage.no::f40c89e3-0c3e-4208-9232-752e0d80dc1e" providerId="AD" clId="Web-{058318C7-5B36-6F2F-54F0-AC4C150DE51D}" dt="2023-09-07T14:05:29.936" v="48" actId="20577"/>
          <ac:spMkLst>
            <pc:docMk/>
            <pc:sldMk cId="0" sldId="276"/>
            <ac:spMk id="5" creationId="{90D2E344-B6C3-424A-80FF-206BF81E2B18}"/>
          </ac:spMkLst>
        </pc:spChg>
      </pc:sldChg>
      <pc:sldChg chg="modSp">
        <pc:chgData name="Dagligleder stavsetmyra" userId="S::dagligleder@stavsetmyrabarnehage.no::f40c89e3-0c3e-4208-9232-752e0d80dc1e" providerId="AD" clId="Web-{058318C7-5B36-6F2F-54F0-AC4C150DE51D}" dt="2023-09-07T14:04:53.371" v="47" actId="20577"/>
        <pc:sldMkLst>
          <pc:docMk/>
          <pc:sldMk cId="2309875095" sldId="310"/>
        </pc:sldMkLst>
        <pc:spChg chg="mod">
          <ac:chgData name="Dagligleder stavsetmyra" userId="S::dagligleder@stavsetmyrabarnehage.no::f40c89e3-0c3e-4208-9232-752e0d80dc1e" providerId="AD" clId="Web-{058318C7-5B36-6F2F-54F0-AC4C150DE51D}" dt="2023-09-07T14:04:53.371" v="47"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058318C7-5B36-6F2F-54F0-AC4C150DE51D}" dt="2023-09-07T14:03:10.504" v="20" actId="20577"/>
        <pc:sldMkLst>
          <pc:docMk/>
          <pc:sldMk cId="4074369780" sldId="311"/>
        </pc:sldMkLst>
        <pc:spChg chg="mod">
          <ac:chgData name="Dagligleder stavsetmyra" userId="S::dagligleder@stavsetmyrabarnehage.no::f40c89e3-0c3e-4208-9232-752e0d80dc1e" providerId="AD" clId="Web-{058318C7-5B36-6F2F-54F0-AC4C150DE51D}" dt="2023-09-07T14:03:10.504" v="20" actId="20577"/>
          <ac:spMkLst>
            <pc:docMk/>
            <pc:sldMk cId="4074369780" sldId="311"/>
            <ac:spMk id="3" creationId="{00000000-0000-0000-0000-000000000000}"/>
          </ac:spMkLst>
        </pc:spChg>
      </pc:sldChg>
      <pc:sldChg chg="modSp">
        <pc:chgData name="Dagligleder stavsetmyra" userId="S::dagligleder@stavsetmyrabarnehage.no::f40c89e3-0c3e-4208-9232-752e0d80dc1e" providerId="AD" clId="Web-{058318C7-5B36-6F2F-54F0-AC4C150DE51D}" dt="2023-09-07T14:01:00.275" v="1" actId="20577"/>
        <pc:sldMkLst>
          <pc:docMk/>
          <pc:sldMk cId="1331595806" sldId="313"/>
        </pc:sldMkLst>
        <pc:spChg chg="mod">
          <ac:chgData name="Dagligleder stavsetmyra" userId="S::dagligleder@stavsetmyrabarnehage.no::f40c89e3-0c3e-4208-9232-752e0d80dc1e" providerId="AD" clId="Web-{058318C7-5B36-6F2F-54F0-AC4C150DE51D}" dt="2023-09-07T14:01:00.275" v="1" actId="20577"/>
          <ac:spMkLst>
            <pc:docMk/>
            <pc:sldMk cId="1331595806" sldId="313"/>
            <ac:spMk id="6" creationId="{00000000-0000-0000-0000-000000000000}"/>
          </ac:spMkLst>
        </pc:spChg>
      </pc:sldChg>
      <pc:sldChg chg="modSp">
        <pc:chgData name="Dagligleder stavsetmyra" userId="S::dagligleder@stavsetmyrabarnehage.no::f40c89e3-0c3e-4208-9232-752e0d80dc1e" providerId="AD" clId="Web-{058318C7-5B36-6F2F-54F0-AC4C150DE51D}" dt="2023-09-07T14:02:25.828" v="15" actId="20577"/>
        <pc:sldMkLst>
          <pc:docMk/>
          <pc:sldMk cId="1820975872" sldId="318"/>
        </pc:sldMkLst>
        <pc:spChg chg="mod">
          <ac:chgData name="Dagligleder stavsetmyra" userId="S::dagligleder@stavsetmyrabarnehage.no::f40c89e3-0c3e-4208-9232-752e0d80dc1e" providerId="AD" clId="Web-{058318C7-5B36-6F2F-54F0-AC4C150DE51D}" dt="2023-09-07T14:02:25.828" v="15" actId="20577"/>
          <ac:spMkLst>
            <pc:docMk/>
            <pc:sldMk cId="1820975872" sldId="318"/>
            <ac:spMk id="6" creationId="{00000000-0000-0000-0000-000000000000}"/>
          </ac:spMkLst>
        </pc:spChg>
      </pc:sldChg>
      <pc:sldChg chg="modSp">
        <pc:chgData name="Dagligleder stavsetmyra" userId="S::dagligleder@stavsetmyrabarnehage.no::f40c89e3-0c3e-4208-9232-752e0d80dc1e" providerId="AD" clId="Web-{058318C7-5B36-6F2F-54F0-AC4C150DE51D}" dt="2023-09-07T14:03:02.066" v="19" actId="20577"/>
        <pc:sldMkLst>
          <pc:docMk/>
          <pc:sldMk cId="1998498568" sldId="319"/>
        </pc:sldMkLst>
        <pc:spChg chg="mod">
          <ac:chgData name="Dagligleder stavsetmyra" userId="S::dagligleder@stavsetmyrabarnehage.no::f40c89e3-0c3e-4208-9232-752e0d80dc1e" providerId="AD" clId="Web-{058318C7-5B36-6F2F-54F0-AC4C150DE51D}" dt="2023-09-07T14:03:02.066" v="19" actId="20577"/>
          <ac:spMkLst>
            <pc:docMk/>
            <pc:sldMk cId="1998498568" sldId="319"/>
            <ac:spMk id="6" creationId="{00000000-0000-0000-0000-000000000000}"/>
          </ac:spMkLst>
        </pc:spChg>
      </pc:sldChg>
    </pc:docChg>
  </pc:docChgLst>
  <pc:docChgLst>
    <pc:chgData name="Dagligleder stavsetmyra" userId="f40c89e3-0c3e-4208-9232-752e0d80dc1e" providerId="ADAL" clId="{D84512AA-AA68-480F-A7B2-1FED70F999CF}"/>
    <pc:docChg chg="modSld">
      <pc:chgData name="Dagligleder stavsetmyra" userId="f40c89e3-0c3e-4208-9232-752e0d80dc1e" providerId="ADAL" clId="{D84512AA-AA68-480F-A7B2-1FED70F999CF}" dt="2022-06-28T13:46:10.629" v="46" actId="1036"/>
      <pc:docMkLst>
        <pc:docMk/>
      </pc:docMkLst>
      <pc:sldChg chg="modSp mod">
        <pc:chgData name="Dagligleder stavsetmyra" userId="f40c89e3-0c3e-4208-9232-752e0d80dc1e" providerId="ADAL" clId="{D84512AA-AA68-480F-A7B2-1FED70F999CF}" dt="2022-06-28T13:44:08.971" v="11" actId="20577"/>
        <pc:sldMkLst>
          <pc:docMk/>
          <pc:sldMk cId="0" sldId="260"/>
        </pc:sldMkLst>
        <pc:spChg chg="mod">
          <ac:chgData name="Dagligleder stavsetmyra" userId="f40c89e3-0c3e-4208-9232-752e0d80dc1e" providerId="ADAL" clId="{D84512AA-AA68-480F-A7B2-1FED70F999CF}" dt="2022-06-28T13:44:08.971" v="11" actId="20577"/>
          <ac:spMkLst>
            <pc:docMk/>
            <pc:sldMk cId="0" sldId="260"/>
            <ac:spMk id="8196" creationId="{00000000-0000-0000-0000-000000000000}"/>
          </ac:spMkLst>
        </pc:spChg>
      </pc:sldChg>
      <pc:sldChg chg="modSp mod">
        <pc:chgData name="Dagligleder stavsetmyra" userId="f40c89e3-0c3e-4208-9232-752e0d80dc1e" providerId="ADAL" clId="{D84512AA-AA68-480F-A7B2-1FED70F999CF}" dt="2022-06-28T13:46:10.629" v="46" actId="1036"/>
        <pc:sldMkLst>
          <pc:docMk/>
          <pc:sldMk cId="2309875095" sldId="310"/>
        </pc:sldMkLst>
        <pc:spChg chg="mod">
          <ac:chgData name="Dagligleder stavsetmyra" userId="f40c89e3-0c3e-4208-9232-752e0d80dc1e" providerId="ADAL" clId="{D84512AA-AA68-480F-A7B2-1FED70F999CF}" dt="2022-06-28T13:44:24.897" v="12" actId="20577"/>
          <ac:spMkLst>
            <pc:docMk/>
            <pc:sldMk cId="2309875095" sldId="310"/>
            <ac:spMk id="10243" creationId="{00000000-0000-0000-0000-000000000000}"/>
          </ac:spMkLst>
        </pc:spChg>
        <pc:spChg chg="mod">
          <ac:chgData name="Dagligleder stavsetmyra" userId="f40c89e3-0c3e-4208-9232-752e0d80dc1e" providerId="ADAL" clId="{D84512AA-AA68-480F-A7B2-1FED70F999CF}" dt="2022-06-28T13:45:38.522" v="44" actId="20577"/>
          <ac:spMkLst>
            <pc:docMk/>
            <pc:sldMk cId="2309875095" sldId="310"/>
            <ac:spMk id="10244" creationId="{00000000-0000-0000-0000-000000000000}"/>
          </ac:spMkLst>
        </pc:spChg>
        <pc:picChg chg="mod">
          <ac:chgData name="Dagligleder stavsetmyra" userId="f40c89e3-0c3e-4208-9232-752e0d80dc1e" providerId="ADAL" clId="{D84512AA-AA68-480F-A7B2-1FED70F999CF}" dt="2022-06-28T13:46:10.629" v="46" actId="1036"/>
          <ac:picMkLst>
            <pc:docMk/>
            <pc:sldMk cId="2309875095" sldId="310"/>
            <ac:picMk id="10242" creationId="{00000000-0000-0000-0000-000000000000}"/>
          </ac:picMkLst>
        </pc:picChg>
      </pc:sldChg>
    </pc:docChg>
  </pc:docChgLst>
  <pc:docChgLst>
    <pc:chgData name="Dagligleder stavsetmyra" userId="S::dagligleder@stavsetmyrabarnehage.no::f40c89e3-0c3e-4208-9232-752e0d80dc1e" providerId="AD" clId="Web-{2933C830-B869-1339-7D2B-6F51F8040537}"/>
    <pc:docChg chg="modSld">
      <pc:chgData name="Dagligleder stavsetmyra" userId="S::dagligleder@stavsetmyrabarnehage.no::f40c89e3-0c3e-4208-9232-752e0d80dc1e" providerId="AD" clId="Web-{2933C830-B869-1339-7D2B-6F51F8040537}" dt="2023-09-05T15:33:17.329" v="263" actId="20577"/>
      <pc:docMkLst>
        <pc:docMk/>
      </pc:docMkLst>
      <pc:sldChg chg="modSp">
        <pc:chgData name="Dagligleder stavsetmyra" userId="S::dagligleder@stavsetmyrabarnehage.no::f40c89e3-0c3e-4208-9232-752e0d80dc1e" providerId="AD" clId="Web-{2933C830-B869-1339-7D2B-6F51F8040537}" dt="2023-09-05T15:33:17.329" v="263" actId="20577"/>
        <pc:sldMkLst>
          <pc:docMk/>
          <pc:sldMk cId="0" sldId="260"/>
        </pc:sldMkLst>
        <pc:spChg chg="mod">
          <ac:chgData name="Dagligleder stavsetmyra" userId="S::dagligleder@stavsetmyrabarnehage.no::f40c89e3-0c3e-4208-9232-752e0d80dc1e" providerId="AD" clId="Web-{2933C830-B869-1339-7D2B-6F51F8040537}" dt="2023-09-05T15:33:17.329" v="263"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2933C830-B869-1339-7D2B-6F51F8040537}" dt="2023-09-05T15:17:04.717" v="120" actId="20577"/>
        <pc:sldMkLst>
          <pc:docMk/>
          <pc:sldMk cId="0" sldId="265"/>
        </pc:sldMkLst>
        <pc:spChg chg="mod">
          <ac:chgData name="Dagligleder stavsetmyra" userId="S::dagligleder@stavsetmyrabarnehage.no::f40c89e3-0c3e-4208-9232-752e0d80dc1e" providerId="AD" clId="Web-{2933C830-B869-1339-7D2B-6F51F8040537}" dt="2023-09-05T15:17:04.717" v="120" actId="20577"/>
          <ac:spMkLst>
            <pc:docMk/>
            <pc:sldMk cId="0" sldId="265"/>
            <ac:spMk id="5123" creationId="{00000000-0000-0000-0000-000000000000}"/>
          </ac:spMkLst>
        </pc:spChg>
      </pc:sldChg>
      <pc:sldChg chg="modSp">
        <pc:chgData name="Dagligleder stavsetmyra" userId="S::dagligleder@stavsetmyrabarnehage.no::f40c89e3-0c3e-4208-9232-752e0d80dc1e" providerId="AD" clId="Web-{2933C830-B869-1339-7D2B-6F51F8040537}" dt="2023-09-05T15:04:49.519" v="15" actId="20577"/>
        <pc:sldMkLst>
          <pc:docMk/>
          <pc:sldMk cId="736089751" sldId="293"/>
        </pc:sldMkLst>
        <pc:spChg chg="mod">
          <ac:chgData name="Dagligleder stavsetmyra" userId="S::dagligleder@stavsetmyrabarnehage.no::f40c89e3-0c3e-4208-9232-752e0d80dc1e" providerId="AD" clId="Web-{2933C830-B869-1339-7D2B-6F51F8040537}" dt="2023-09-05T15:04:49.519" v="15" actId="20577"/>
          <ac:spMkLst>
            <pc:docMk/>
            <pc:sldMk cId="736089751" sldId="293"/>
            <ac:spMk id="5" creationId="{00000000-0000-0000-0000-000000000000}"/>
          </ac:spMkLst>
        </pc:spChg>
      </pc:sldChg>
      <pc:sldChg chg="modSp">
        <pc:chgData name="Dagligleder stavsetmyra" userId="S::dagligleder@stavsetmyrabarnehage.no::f40c89e3-0c3e-4208-9232-752e0d80dc1e" providerId="AD" clId="Web-{2933C830-B869-1339-7D2B-6F51F8040537}" dt="2023-09-05T15:30:56.590" v="235" actId="20577"/>
        <pc:sldMkLst>
          <pc:docMk/>
          <pc:sldMk cId="904781428" sldId="302"/>
        </pc:sldMkLst>
        <pc:spChg chg="mod">
          <ac:chgData name="Dagligleder stavsetmyra" userId="S::dagligleder@stavsetmyrabarnehage.no::f40c89e3-0c3e-4208-9232-752e0d80dc1e" providerId="AD" clId="Web-{2933C830-B869-1339-7D2B-6F51F8040537}" dt="2023-09-05T15:30:56.590" v="235" actId="20577"/>
          <ac:spMkLst>
            <pc:docMk/>
            <pc:sldMk cId="904781428" sldId="302"/>
            <ac:spMk id="2" creationId="{00000000-0000-0000-0000-000000000000}"/>
          </ac:spMkLst>
        </pc:spChg>
        <pc:picChg chg="mod">
          <ac:chgData name="Dagligleder stavsetmyra" userId="S::dagligleder@stavsetmyrabarnehage.no::f40c89e3-0c3e-4208-9232-752e0d80dc1e" providerId="AD" clId="Web-{2933C830-B869-1339-7D2B-6F51F8040537}" dt="2023-09-05T15:18:47.267" v="153" actId="1076"/>
          <ac:picMkLst>
            <pc:docMk/>
            <pc:sldMk cId="904781428" sldId="302"/>
            <ac:picMk id="6" creationId="{2B59C51E-BC7E-FBF6-4053-27B3B583DFBC}"/>
          </ac:picMkLst>
        </pc:picChg>
        <pc:picChg chg="mod">
          <ac:chgData name="Dagligleder stavsetmyra" userId="S::dagligleder@stavsetmyrabarnehage.no::f40c89e3-0c3e-4208-9232-752e0d80dc1e" providerId="AD" clId="Web-{2933C830-B869-1339-7D2B-6F51F8040537}" dt="2023-09-05T15:18:50.689" v="154" actId="1076"/>
          <ac:picMkLst>
            <pc:docMk/>
            <pc:sldMk cId="904781428" sldId="302"/>
            <ac:picMk id="7" creationId="{9F4AEC45-42D2-F77A-E315-22FF10821C4D}"/>
          </ac:picMkLst>
        </pc:picChg>
        <pc:picChg chg="mod">
          <ac:chgData name="Dagligleder stavsetmyra" userId="S::dagligleder@stavsetmyrabarnehage.no::f40c89e3-0c3e-4208-9232-752e0d80dc1e" providerId="AD" clId="Web-{2933C830-B869-1339-7D2B-6F51F8040537}" dt="2023-09-05T15:18:54.111" v="155" actId="1076"/>
          <ac:picMkLst>
            <pc:docMk/>
            <pc:sldMk cId="904781428" sldId="302"/>
            <ac:picMk id="10" creationId="{DA9565B4-F91D-9E14-1D98-C534A7A237B6}"/>
          </ac:picMkLst>
        </pc:picChg>
      </pc:sldChg>
      <pc:sldChg chg="modSp">
        <pc:chgData name="Dagligleder stavsetmyra" userId="S::dagligleder@stavsetmyrabarnehage.no::f40c89e3-0c3e-4208-9232-752e0d80dc1e" providerId="AD" clId="Web-{2933C830-B869-1339-7D2B-6F51F8040537}" dt="2023-09-05T15:17:15.467" v="123" actId="20577"/>
        <pc:sldMkLst>
          <pc:docMk/>
          <pc:sldMk cId="1229999306" sldId="305"/>
        </pc:sldMkLst>
        <pc:spChg chg="mod">
          <ac:chgData name="Dagligleder stavsetmyra" userId="S::dagligleder@stavsetmyrabarnehage.no::f40c89e3-0c3e-4208-9232-752e0d80dc1e" providerId="AD" clId="Web-{2933C830-B869-1339-7D2B-6F51F8040537}" dt="2023-09-05T15:17:15.467" v="123" actId="20577"/>
          <ac:spMkLst>
            <pc:docMk/>
            <pc:sldMk cId="1229999306" sldId="305"/>
            <ac:spMk id="5" creationId="{00000000-0000-0000-0000-000000000000}"/>
          </ac:spMkLst>
        </pc:spChg>
      </pc:sldChg>
      <pc:sldChg chg="modSp">
        <pc:chgData name="Dagligleder stavsetmyra" userId="S::dagligleder@stavsetmyrabarnehage.no::f40c89e3-0c3e-4208-9232-752e0d80dc1e" providerId="AD" clId="Web-{2933C830-B869-1339-7D2B-6F51F8040537}" dt="2023-09-05T15:15:25.494" v="110" actId="20577"/>
        <pc:sldMkLst>
          <pc:docMk/>
          <pc:sldMk cId="1331595806" sldId="313"/>
        </pc:sldMkLst>
        <pc:spChg chg="mod">
          <ac:chgData name="Dagligleder stavsetmyra" userId="S::dagligleder@stavsetmyrabarnehage.no::f40c89e3-0c3e-4208-9232-752e0d80dc1e" providerId="AD" clId="Web-{2933C830-B869-1339-7D2B-6F51F8040537}" dt="2023-09-05T15:15:25.494" v="110" actId="20577"/>
          <ac:spMkLst>
            <pc:docMk/>
            <pc:sldMk cId="1331595806" sldId="313"/>
            <ac:spMk id="6" creationId="{00000000-0000-0000-0000-000000000000}"/>
          </ac:spMkLst>
        </pc:spChg>
      </pc:sldChg>
      <pc:sldChg chg="modSp">
        <pc:chgData name="Dagligleder stavsetmyra" userId="S::dagligleder@stavsetmyrabarnehage.no::f40c89e3-0c3e-4208-9232-752e0d80dc1e" providerId="AD" clId="Web-{2933C830-B869-1339-7D2B-6F51F8040537}" dt="2023-09-05T15:11:43.955" v="83" actId="20577"/>
        <pc:sldMkLst>
          <pc:docMk/>
          <pc:sldMk cId="2920346259" sldId="317"/>
        </pc:sldMkLst>
        <pc:spChg chg="mod">
          <ac:chgData name="Dagligleder stavsetmyra" userId="S::dagligleder@stavsetmyrabarnehage.no::f40c89e3-0c3e-4208-9232-752e0d80dc1e" providerId="AD" clId="Web-{2933C830-B869-1339-7D2B-6F51F8040537}" dt="2023-09-05T15:11:43.955" v="83" actId="20577"/>
          <ac:spMkLst>
            <pc:docMk/>
            <pc:sldMk cId="2920346259" sldId="317"/>
            <ac:spMk id="8" creationId="{00000000-0000-0000-0000-000000000000}"/>
          </ac:spMkLst>
        </pc:spChg>
      </pc:sldChg>
      <pc:sldChg chg="modSp">
        <pc:chgData name="Dagligleder stavsetmyra" userId="S::dagligleder@stavsetmyrabarnehage.no::f40c89e3-0c3e-4208-9232-752e0d80dc1e" providerId="AD" clId="Web-{2933C830-B869-1339-7D2B-6F51F8040537}" dt="2023-09-05T15:29:19.227" v="226" actId="20577"/>
        <pc:sldMkLst>
          <pc:docMk/>
          <pc:sldMk cId="1820975872" sldId="318"/>
        </pc:sldMkLst>
        <pc:spChg chg="mod">
          <ac:chgData name="Dagligleder stavsetmyra" userId="S::dagligleder@stavsetmyrabarnehage.no::f40c89e3-0c3e-4208-9232-752e0d80dc1e" providerId="AD" clId="Web-{2933C830-B869-1339-7D2B-6F51F8040537}" dt="2023-09-05T15:22:39.478" v="175" actId="1076"/>
          <ac:spMkLst>
            <pc:docMk/>
            <pc:sldMk cId="1820975872" sldId="318"/>
            <ac:spMk id="5" creationId="{00000000-0000-0000-0000-000000000000}"/>
          </ac:spMkLst>
        </pc:spChg>
        <pc:spChg chg="mod">
          <ac:chgData name="Dagligleder stavsetmyra" userId="S::dagligleder@stavsetmyrabarnehage.no::f40c89e3-0c3e-4208-9232-752e0d80dc1e" providerId="AD" clId="Web-{2933C830-B869-1339-7D2B-6F51F8040537}" dt="2023-09-05T15:29:19.227" v="226" actId="20577"/>
          <ac:spMkLst>
            <pc:docMk/>
            <pc:sldMk cId="1820975872" sldId="318"/>
            <ac:spMk id="6" creationId="{00000000-0000-0000-0000-000000000000}"/>
          </ac:spMkLst>
        </pc:spChg>
      </pc:sldChg>
      <pc:sldChg chg="modSp">
        <pc:chgData name="Dagligleder stavsetmyra" userId="S::dagligleder@stavsetmyrabarnehage.no::f40c89e3-0c3e-4208-9232-752e0d80dc1e" providerId="AD" clId="Web-{2933C830-B869-1339-7D2B-6F51F8040537}" dt="2023-09-05T15:29:52.728" v="228" actId="20577"/>
        <pc:sldMkLst>
          <pc:docMk/>
          <pc:sldMk cId="1998498568" sldId="319"/>
        </pc:sldMkLst>
        <pc:spChg chg="mod">
          <ac:chgData name="Dagligleder stavsetmyra" userId="S::dagligleder@stavsetmyrabarnehage.no::f40c89e3-0c3e-4208-9232-752e0d80dc1e" providerId="AD" clId="Web-{2933C830-B869-1339-7D2B-6F51F8040537}" dt="2023-09-05T15:29:52.728" v="228" actId="20577"/>
          <ac:spMkLst>
            <pc:docMk/>
            <pc:sldMk cId="1998498568" sldId="319"/>
            <ac:spMk id="6" creationId="{00000000-0000-0000-0000-000000000000}"/>
          </ac:spMkLst>
        </pc:spChg>
      </pc:sldChg>
    </pc:docChg>
  </pc:docChgLst>
  <pc:docChgLst>
    <pc:chgData name="Dagligleder stavsetmyra" userId="f40c89e3-0c3e-4208-9232-752e0d80dc1e" providerId="ADAL" clId="{30C5039D-BB0C-4E32-88F9-DDC0F834BA22}"/>
    <pc:docChg chg="modSld">
      <pc:chgData name="Dagligleder stavsetmyra" userId="f40c89e3-0c3e-4208-9232-752e0d80dc1e" providerId="ADAL" clId="{30C5039D-BB0C-4E32-88F9-DDC0F834BA22}" dt="2021-09-03T13:42:12.287" v="296" actId="20577"/>
      <pc:docMkLst>
        <pc:docMk/>
      </pc:docMkLst>
      <pc:sldChg chg="modSp mod">
        <pc:chgData name="Dagligleder stavsetmyra" userId="f40c89e3-0c3e-4208-9232-752e0d80dc1e" providerId="ADAL" clId="{30C5039D-BB0C-4E32-88F9-DDC0F834BA22}" dt="2021-08-26T13:10:04.285" v="0" actId="20577"/>
        <pc:sldMkLst>
          <pc:docMk/>
          <pc:sldMk cId="736089751" sldId="293"/>
        </pc:sldMkLst>
        <pc:spChg chg="mod">
          <ac:chgData name="Dagligleder stavsetmyra" userId="f40c89e3-0c3e-4208-9232-752e0d80dc1e" providerId="ADAL" clId="{30C5039D-BB0C-4E32-88F9-DDC0F834BA22}" dt="2021-08-26T13:10:04.285" v="0" actId="20577"/>
          <ac:spMkLst>
            <pc:docMk/>
            <pc:sldMk cId="736089751" sldId="293"/>
            <ac:spMk id="5" creationId="{00000000-0000-0000-0000-000000000000}"/>
          </ac:spMkLst>
        </pc:spChg>
      </pc:sldChg>
      <pc:sldChg chg="modSp mod">
        <pc:chgData name="Dagligleder stavsetmyra" userId="f40c89e3-0c3e-4208-9232-752e0d80dc1e" providerId="ADAL" clId="{30C5039D-BB0C-4E32-88F9-DDC0F834BA22}" dt="2021-09-03T13:42:12.287" v="296" actId="20577"/>
        <pc:sldMkLst>
          <pc:docMk/>
          <pc:sldMk cId="3516606654" sldId="309"/>
        </pc:sldMkLst>
        <pc:spChg chg="mod">
          <ac:chgData name="Dagligleder stavsetmyra" userId="f40c89e3-0c3e-4208-9232-752e0d80dc1e" providerId="ADAL" clId="{30C5039D-BB0C-4E32-88F9-DDC0F834BA22}" dt="2021-09-03T13:42:12.287" v="296" actId="20577"/>
          <ac:spMkLst>
            <pc:docMk/>
            <pc:sldMk cId="3516606654" sldId="309"/>
            <ac:spMk id="2" creationId="{1F561DC5-9A2F-46AE-AC02-62284C54E758}"/>
          </ac:spMkLst>
        </pc:spChg>
      </pc:sldChg>
      <pc:sldChg chg="modSp mod">
        <pc:chgData name="Dagligleder stavsetmyra" userId="f40c89e3-0c3e-4208-9232-752e0d80dc1e" providerId="ADAL" clId="{30C5039D-BB0C-4E32-88F9-DDC0F834BA22}" dt="2021-08-26T13:14:36.223" v="24" actId="20577"/>
        <pc:sldMkLst>
          <pc:docMk/>
          <pc:sldMk cId="2309875095" sldId="310"/>
        </pc:sldMkLst>
        <pc:spChg chg="mod">
          <ac:chgData name="Dagligleder stavsetmyra" userId="f40c89e3-0c3e-4208-9232-752e0d80dc1e" providerId="ADAL" clId="{30C5039D-BB0C-4E32-88F9-DDC0F834BA22}" dt="2021-08-26T13:14:36.223" v="24" actId="20577"/>
          <ac:spMkLst>
            <pc:docMk/>
            <pc:sldMk cId="2309875095" sldId="310"/>
            <ac:spMk id="10244" creationId="{00000000-0000-0000-0000-000000000000}"/>
          </ac:spMkLst>
        </pc:spChg>
      </pc:sldChg>
      <pc:sldChg chg="modSp mod">
        <pc:chgData name="Dagligleder stavsetmyra" userId="f40c89e3-0c3e-4208-9232-752e0d80dc1e" providerId="ADAL" clId="{30C5039D-BB0C-4E32-88F9-DDC0F834BA22}" dt="2021-08-26T13:13:58.033" v="23" actId="20577"/>
        <pc:sldMkLst>
          <pc:docMk/>
          <pc:sldMk cId="4074369780" sldId="311"/>
        </pc:sldMkLst>
        <pc:spChg chg="mod">
          <ac:chgData name="Dagligleder stavsetmyra" userId="f40c89e3-0c3e-4208-9232-752e0d80dc1e" providerId="ADAL" clId="{30C5039D-BB0C-4E32-88F9-DDC0F834BA22}" dt="2021-08-26T13:13:58.033" v="23" actId="20577"/>
          <ac:spMkLst>
            <pc:docMk/>
            <pc:sldMk cId="4074369780" sldId="311"/>
            <ac:spMk id="3" creationId="{00000000-0000-0000-0000-000000000000}"/>
          </ac:spMkLst>
        </pc:spChg>
      </pc:sldChg>
    </pc:docChg>
  </pc:docChgLst>
  <pc:docChgLst>
    <pc:chgData name="Dagligleder stavsetmyra" userId="S::dagligleder@stavsetmyrabarnehage.no::f40c89e3-0c3e-4208-9232-752e0d80dc1e" providerId="AD" clId="Web-{B0226FD1-0F32-EC3F-EB8D-6EB76EAC259B}"/>
    <pc:docChg chg="modSld">
      <pc:chgData name="Dagligleder stavsetmyra" userId="S::dagligleder@stavsetmyrabarnehage.no::f40c89e3-0c3e-4208-9232-752e0d80dc1e" providerId="AD" clId="Web-{B0226FD1-0F32-EC3F-EB8D-6EB76EAC259B}" dt="2024-09-23T10:54:46.289" v="174" actId="20577"/>
      <pc:docMkLst>
        <pc:docMk/>
      </pc:docMkLst>
      <pc:sldChg chg="modSp">
        <pc:chgData name="Dagligleder stavsetmyra" userId="S::dagligleder@stavsetmyrabarnehage.no::f40c89e3-0c3e-4208-9232-752e0d80dc1e" providerId="AD" clId="Web-{B0226FD1-0F32-EC3F-EB8D-6EB76EAC259B}" dt="2024-09-23T10:43:01.857" v="48" actId="20577"/>
        <pc:sldMkLst>
          <pc:docMk/>
          <pc:sldMk cId="0" sldId="289"/>
        </pc:sldMkLst>
        <pc:spChg chg="mod">
          <ac:chgData name="Dagligleder stavsetmyra" userId="S::dagligleder@stavsetmyrabarnehage.no::f40c89e3-0c3e-4208-9232-752e0d80dc1e" providerId="AD" clId="Web-{B0226FD1-0F32-EC3F-EB8D-6EB76EAC259B}" dt="2024-09-23T10:43:01.857" v="48" actId="20577"/>
          <ac:spMkLst>
            <pc:docMk/>
            <pc:sldMk cId="0" sldId="289"/>
            <ac:spMk id="6" creationId="{00000000-0000-0000-0000-000000000000}"/>
          </ac:spMkLst>
        </pc:spChg>
      </pc:sldChg>
      <pc:sldChg chg="modSp">
        <pc:chgData name="Dagligleder stavsetmyra" userId="S::dagligleder@stavsetmyrabarnehage.no::f40c89e3-0c3e-4208-9232-752e0d80dc1e" providerId="AD" clId="Web-{B0226FD1-0F32-EC3F-EB8D-6EB76EAC259B}" dt="2024-09-23T10:39:36.167" v="4" actId="20577"/>
        <pc:sldMkLst>
          <pc:docMk/>
          <pc:sldMk cId="2944367663" sldId="296"/>
        </pc:sldMkLst>
        <pc:spChg chg="mod">
          <ac:chgData name="Dagligleder stavsetmyra" userId="S::dagligleder@stavsetmyrabarnehage.no::f40c89e3-0c3e-4208-9232-752e0d80dc1e" providerId="AD" clId="Web-{B0226FD1-0F32-EC3F-EB8D-6EB76EAC259B}" dt="2024-09-23T10:39:36.167" v="4"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B0226FD1-0F32-EC3F-EB8D-6EB76EAC259B}" dt="2024-09-23T10:54:46.289" v="174" actId="20577"/>
        <pc:sldMkLst>
          <pc:docMk/>
          <pc:sldMk cId="1527214103" sldId="298"/>
        </pc:sldMkLst>
        <pc:spChg chg="mod">
          <ac:chgData name="Dagligleder stavsetmyra" userId="S::dagligleder@stavsetmyrabarnehage.no::f40c89e3-0c3e-4208-9232-752e0d80dc1e" providerId="AD" clId="Web-{B0226FD1-0F32-EC3F-EB8D-6EB76EAC259B}" dt="2024-09-23T10:54:46.289" v="174" actId="20577"/>
          <ac:spMkLst>
            <pc:docMk/>
            <pc:sldMk cId="1527214103" sldId="298"/>
            <ac:spMk id="3" creationId="{00000000-0000-0000-0000-000000000000}"/>
          </ac:spMkLst>
        </pc:spChg>
      </pc:sldChg>
      <pc:sldChg chg="modSp">
        <pc:chgData name="Dagligleder stavsetmyra" userId="S::dagligleder@stavsetmyrabarnehage.no::f40c89e3-0c3e-4208-9232-752e0d80dc1e" providerId="AD" clId="Web-{B0226FD1-0F32-EC3F-EB8D-6EB76EAC259B}" dt="2024-09-23T10:41:26.059" v="22" actId="20577"/>
        <pc:sldMkLst>
          <pc:docMk/>
          <pc:sldMk cId="2920346259" sldId="317"/>
        </pc:sldMkLst>
        <pc:spChg chg="mod">
          <ac:chgData name="Dagligleder stavsetmyra" userId="S::dagligleder@stavsetmyrabarnehage.no::f40c89e3-0c3e-4208-9232-752e0d80dc1e" providerId="AD" clId="Web-{B0226FD1-0F32-EC3F-EB8D-6EB76EAC259B}" dt="2024-09-23T10:41:26.059" v="22" actId="20577"/>
          <ac:spMkLst>
            <pc:docMk/>
            <pc:sldMk cId="2920346259" sldId="317"/>
            <ac:spMk id="8" creationId="{00000000-0000-0000-0000-000000000000}"/>
          </ac:spMkLst>
        </pc:spChg>
      </pc:sldChg>
    </pc:docChg>
  </pc:docChgLst>
  <pc:docChgLst>
    <pc:chgData name="Dagligleder stavsetmyra" userId="S::dagligleder@stavsetmyrabarnehage.no::f40c89e3-0c3e-4208-9232-752e0d80dc1e" providerId="AD" clId="Web-{D39CE0C6-D6CD-23B2-12FF-604C32AABA0C}"/>
    <pc:docChg chg="modSld">
      <pc:chgData name="Dagligleder stavsetmyra" userId="S::dagligleder@stavsetmyrabarnehage.no::f40c89e3-0c3e-4208-9232-752e0d80dc1e" providerId="AD" clId="Web-{D39CE0C6-D6CD-23B2-12FF-604C32AABA0C}" dt="2022-10-10T09:31:00.653" v="148" actId="20577"/>
      <pc:docMkLst>
        <pc:docMk/>
      </pc:docMkLst>
      <pc:sldChg chg="modSp">
        <pc:chgData name="Dagligleder stavsetmyra" userId="S::dagligleder@stavsetmyrabarnehage.no::f40c89e3-0c3e-4208-9232-752e0d80dc1e" providerId="AD" clId="Web-{D39CE0C6-D6CD-23B2-12FF-604C32AABA0C}" dt="2022-10-10T08:56:15.387" v="125" actId="20577"/>
        <pc:sldMkLst>
          <pc:docMk/>
          <pc:sldMk cId="0" sldId="260"/>
        </pc:sldMkLst>
        <pc:spChg chg="mod">
          <ac:chgData name="Dagligleder stavsetmyra" userId="S::dagligleder@stavsetmyrabarnehage.no::f40c89e3-0c3e-4208-9232-752e0d80dc1e" providerId="AD" clId="Web-{D39CE0C6-D6CD-23B2-12FF-604C32AABA0C}" dt="2022-10-10T08:56:15.387" v="125"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D39CE0C6-D6CD-23B2-12FF-604C32AABA0C}" dt="2022-10-10T08:58:32.042" v="138" actId="20577"/>
        <pc:sldMkLst>
          <pc:docMk/>
          <pc:sldMk cId="0" sldId="275"/>
        </pc:sldMkLst>
        <pc:spChg chg="mod">
          <ac:chgData name="Dagligleder stavsetmyra" userId="S::dagligleder@stavsetmyrabarnehage.no::f40c89e3-0c3e-4208-9232-752e0d80dc1e" providerId="AD" clId="Web-{D39CE0C6-D6CD-23B2-12FF-604C32AABA0C}" dt="2022-10-10T08:58:32.042" v="138" actId="20577"/>
          <ac:spMkLst>
            <pc:docMk/>
            <pc:sldMk cId="0" sldId="275"/>
            <ac:spMk id="8" creationId="{73E0D9DD-BEA8-408D-BB2A-518D0F6BC003}"/>
          </ac:spMkLst>
        </pc:spChg>
      </pc:sldChg>
      <pc:sldChg chg="modSp">
        <pc:chgData name="Dagligleder stavsetmyra" userId="S::dagligleder@stavsetmyrabarnehage.no::f40c89e3-0c3e-4208-9232-752e0d80dc1e" providerId="AD" clId="Web-{D39CE0C6-D6CD-23B2-12FF-604C32AABA0C}" dt="2022-10-10T09:31:00.653" v="148" actId="20577"/>
        <pc:sldMkLst>
          <pc:docMk/>
          <pc:sldMk cId="904781428" sldId="302"/>
        </pc:sldMkLst>
        <pc:spChg chg="mod">
          <ac:chgData name="Dagligleder stavsetmyra" userId="S::dagligleder@stavsetmyrabarnehage.no::f40c89e3-0c3e-4208-9232-752e0d80dc1e" providerId="AD" clId="Web-{D39CE0C6-D6CD-23B2-12FF-604C32AABA0C}" dt="2022-10-10T09:31:00.653" v="148" actId="20577"/>
          <ac:spMkLst>
            <pc:docMk/>
            <pc:sldMk cId="904781428" sldId="302"/>
            <ac:spMk id="2" creationId="{00000000-0000-0000-0000-000000000000}"/>
          </ac:spMkLst>
        </pc:spChg>
      </pc:sldChg>
      <pc:sldChg chg="modSp">
        <pc:chgData name="Dagligleder stavsetmyra" userId="S::dagligleder@stavsetmyrabarnehage.no::f40c89e3-0c3e-4208-9232-752e0d80dc1e" providerId="AD" clId="Web-{D39CE0C6-D6CD-23B2-12FF-604C32AABA0C}" dt="2022-10-10T08:47:13.343" v="0" actId="20577"/>
        <pc:sldMkLst>
          <pc:docMk/>
          <pc:sldMk cId="1229999306" sldId="305"/>
        </pc:sldMkLst>
        <pc:spChg chg="mod">
          <ac:chgData name="Dagligleder stavsetmyra" userId="S::dagligleder@stavsetmyrabarnehage.no::f40c89e3-0c3e-4208-9232-752e0d80dc1e" providerId="AD" clId="Web-{D39CE0C6-D6CD-23B2-12FF-604C32AABA0C}" dt="2022-10-10T08:47:13.343" v="0" actId="20577"/>
          <ac:spMkLst>
            <pc:docMk/>
            <pc:sldMk cId="1229999306" sldId="305"/>
            <ac:spMk id="5" creationId="{00000000-0000-0000-0000-000000000000}"/>
          </ac:spMkLst>
        </pc:spChg>
      </pc:sldChg>
      <pc:sldChg chg="modSp">
        <pc:chgData name="Dagligleder stavsetmyra" userId="S::dagligleder@stavsetmyrabarnehage.no::f40c89e3-0c3e-4208-9232-752e0d80dc1e" providerId="AD" clId="Web-{D39CE0C6-D6CD-23B2-12FF-604C32AABA0C}" dt="2022-10-10T08:57:00.855" v="135" actId="20577"/>
        <pc:sldMkLst>
          <pc:docMk/>
          <pc:sldMk cId="2309875095" sldId="310"/>
        </pc:sldMkLst>
        <pc:spChg chg="mod">
          <ac:chgData name="Dagligleder stavsetmyra" userId="S::dagligleder@stavsetmyrabarnehage.no::f40c89e3-0c3e-4208-9232-752e0d80dc1e" providerId="AD" clId="Web-{D39CE0C6-D6CD-23B2-12FF-604C32AABA0C}" dt="2022-10-10T08:57:00.855" v="135"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D39CE0C6-D6CD-23B2-12FF-604C32AABA0C}" dt="2022-10-10T08:50:44.139" v="5" actId="20577"/>
        <pc:sldMkLst>
          <pc:docMk/>
          <pc:sldMk cId="2330373507" sldId="316"/>
        </pc:sldMkLst>
        <pc:spChg chg="mod">
          <ac:chgData name="Dagligleder stavsetmyra" userId="S::dagligleder@stavsetmyrabarnehage.no::f40c89e3-0c3e-4208-9232-752e0d80dc1e" providerId="AD" clId="Web-{D39CE0C6-D6CD-23B2-12FF-604C32AABA0C}" dt="2022-10-10T08:50:44.139" v="5" actId="20577"/>
          <ac:spMkLst>
            <pc:docMk/>
            <pc:sldMk cId="2330373507" sldId="316"/>
            <ac:spMk id="3" creationId="{00000000-0000-0000-0000-000000000000}"/>
          </ac:spMkLst>
        </pc:spChg>
      </pc:sldChg>
    </pc:docChg>
  </pc:docChgLst>
  <pc:docChgLst>
    <pc:chgData name="Dagligleder stavsetmyra" userId="S::dagligleder@stavsetmyrabarnehage.no::f40c89e3-0c3e-4208-9232-752e0d80dc1e" providerId="AD" clId="Web-{89B76D5C-9E3A-70E6-3610-65E8E3E63A04}"/>
    <pc:docChg chg="modSld">
      <pc:chgData name="Dagligleder stavsetmyra" userId="S::dagligleder@stavsetmyrabarnehage.no::f40c89e3-0c3e-4208-9232-752e0d80dc1e" providerId="AD" clId="Web-{89B76D5C-9E3A-70E6-3610-65E8E3E63A04}" dt="2024-04-29T14:37:43.692" v="46" actId="20577"/>
      <pc:docMkLst>
        <pc:docMk/>
      </pc:docMkLst>
      <pc:sldChg chg="addSp modSp">
        <pc:chgData name="Dagligleder stavsetmyra" userId="S::dagligleder@stavsetmyrabarnehage.no::f40c89e3-0c3e-4208-9232-752e0d80dc1e" providerId="AD" clId="Web-{89B76D5C-9E3A-70E6-3610-65E8E3E63A04}" dt="2024-04-29T14:37:16.098" v="42" actId="20577"/>
        <pc:sldMkLst>
          <pc:docMk/>
          <pc:sldMk cId="0" sldId="256"/>
        </pc:sldMkLst>
        <pc:spChg chg="add mod">
          <ac:chgData name="Dagligleder stavsetmyra" userId="S::dagligleder@stavsetmyrabarnehage.no::f40c89e3-0c3e-4208-9232-752e0d80dc1e" providerId="AD" clId="Web-{89B76D5C-9E3A-70E6-3610-65E8E3E63A04}" dt="2024-04-29T14:36:52.566" v="36" actId="20577"/>
          <ac:spMkLst>
            <pc:docMk/>
            <pc:sldMk cId="0" sldId="256"/>
            <ac:spMk id="2" creationId="{966546DE-217D-E636-8047-22E04666B5E6}"/>
          </ac:spMkLst>
        </pc:spChg>
        <pc:spChg chg="mod">
          <ac:chgData name="Dagligleder stavsetmyra" userId="S::dagligleder@stavsetmyrabarnehage.no::f40c89e3-0c3e-4208-9232-752e0d80dc1e" providerId="AD" clId="Web-{89B76D5C-9E3A-70E6-3610-65E8E3E63A04}" dt="2024-04-29T14:37:16.098" v="42" actId="20577"/>
          <ac:spMkLst>
            <pc:docMk/>
            <pc:sldMk cId="0" sldId="256"/>
            <ac:spMk id="2051" creationId="{00000000-0000-0000-0000-000000000000}"/>
          </ac:spMkLst>
        </pc:spChg>
      </pc:sldChg>
      <pc:sldChg chg="modSp">
        <pc:chgData name="Dagligleder stavsetmyra" userId="S::dagligleder@stavsetmyrabarnehage.no::f40c89e3-0c3e-4208-9232-752e0d80dc1e" providerId="AD" clId="Web-{89B76D5C-9E3A-70E6-3610-65E8E3E63A04}" dt="2024-04-29T14:37:43.692" v="46" actId="20577"/>
        <pc:sldMkLst>
          <pc:docMk/>
          <pc:sldMk cId="2944367663" sldId="296"/>
        </pc:sldMkLst>
        <pc:spChg chg="mod">
          <ac:chgData name="Dagligleder stavsetmyra" userId="S::dagligleder@stavsetmyrabarnehage.no::f40c89e3-0c3e-4208-9232-752e0d80dc1e" providerId="AD" clId="Web-{89B76D5C-9E3A-70E6-3610-65E8E3E63A04}" dt="2024-04-29T14:37:43.692" v="46" actId="20577"/>
          <ac:spMkLst>
            <pc:docMk/>
            <pc:sldMk cId="2944367663" sldId="296"/>
            <ac:spMk id="4" creationId="{00000000-0000-0000-0000-000000000000}"/>
          </ac:spMkLst>
        </pc:spChg>
      </pc:sldChg>
    </pc:docChg>
  </pc:docChgLst>
  <pc:docChgLst>
    <pc:chgData name="Dagligleder stavsetmyra" userId="S::dagligleder@stavsetmyrabarnehage.no::f40c89e3-0c3e-4208-9232-752e0d80dc1e" providerId="AD" clId="Web-{C4E5A3FC-4A74-159B-60D4-870EDB64BEE3}"/>
    <pc:docChg chg="modSld">
      <pc:chgData name="Dagligleder stavsetmyra" userId="S::dagligleder@stavsetmyrabarnehage.no::f40c89e3-0c3e-4208-9232-752e0d80dc1e" providerId="AD" clId="Web-{C4E5A3FC-4A74-159B-60D4-870EDB64BEE3}" dt="2024-09-12T06:39:50.312" v="211" actId="20577"/>
      <pc:docMkLst>
        <pc:docMk/>
      </pc:docMkLst>
      <pc:sldChg chg="modSp">
        <pc:chgData name="Dagligleder stavsetmyra" userId="S::dagligleder@stavsetmyrabarnehage.no::f40c89e3-0c3e-4208-9232-752e0d80dc1e" providerId="AD" clId="Web-{C4E5A3FC-4A74-159B-60D4-870EDB64BEE3}" dt="2024-09-12T06:10:35.685" v="76" actId="20577"/>
        <pc:sldMkLst>
          <pc:docMk/>
          <pc:sldMk cId="0" sldId="260"/>
        </pc:sldMkLst>
        <pc:spChg chg="mod">
          <ac:chgData name="Dagligleder stavsetmyra" userId="S::dagligleder@stavsetmyrabarnehage.no::f40c89e3-0c3e-4208-9232-752e0d80dc1e" providerId="AD" clId="Web-{C4E5A3FC-4A74-159B-60D4-870EDB64BEE3}" dt="2024-09-12T06:10:35.685" v="76"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C4E5A3FC-4A74-159B-60D4-870EDB64BEE3}" dt="2024-09-12T06:15:13.789" v="122" actId="20577"/>
        <pc:sldMkLst>
          <pc:docMk/>
          <pc:sldMk cId="0" sldId="275"/>
        </pc:sldMkLst>
        <pc:spChg chg="mod">
          <ac:chgData name="Dagligleder stavsetmyra" userId="S::dagligleder@stavsetmyrabarnehage.no::f40c89e3-0c3e-4208-9232-752e0d80dc1e" providerId="AD" clId="Web-{C4E5A3FC-4A74-159B-60D4-870EDB64BEE3}" dt="2024-09-12T06:15:13.789" v="122" actId="20577"/>
          <ac:spMkLst>
            <pc:docMk/>
            <pc:sldMk cId="0" sldId="275"/>
            <ac:spMk id="4" creationId="{8387F6B0-A413-4495-8AE0-CB8B7D3710D5}"/>
          </ac:spMkLst>
        </pc:spChg>
      </pc:sldChg>
      <pc:sldChg chg="modSp">
        <pc:chgData name="Dagligleder stavsetmyra" userId="S::dagligleder@stavsetmyrabarnehage.no::f40c89e3-0c3e-4208-9232-752e0d80dc1e" providerId="AD" clId="Web-{C4E5A3FC-4A74-159B-60D4-870EDB64BEE3}" dt="2024-09-12T06:22:57.072" v="143" actId="20577"/>
        <pc:sldMkLst>
          <pc:docMk/>
          <pc:sldMk cId="0" sldId="276"/>
        </pc:sldMkLst>
        <pc:spChg chg="mod">
          <ac:chgData name="Dagligleder stavsetmyra" userId="S::dagligleder@stavsetmyrabarnehage.no::f40c89e3-0c3e-4208-9232-752e0d80dc1e" providerId="AD" clId="Web-{C4E5A3FC-4A74-159B-60D4-870EDB64BEE3}" dt="2024-09-12T06:22:57.072" v="143" actId="20577"/>
          <ac:spMkLst>
            <pc:docMk/>
            <pc:sldMk cId="0" sldId="276"/>
            <ac:spMk id="2" creationId="{0370B8DF-A186-4439-90ED-56907BD5A346}"/>
          </ac:spMkLst>
        </pc:spChg>
        <pc:spChg chg="mod">
          <ac:chgData name="Dagligleder stavsetmyra" userId="S::dagligleder@stavsetmyrabarnehage.no::f40c89e3-0c3e-4208-9232-752e0d80dc1e" providerId="AD" clId="Web-{C4E5A3FC-4A74-159B-60D4-870EDB64BEE3}" dt="2024-09-12T06:14:23.522" v="118" actId="20577"/>
          <ac:spMkLst>
            <pc:docMk/>
            <pc:sldMk cId="0" sldId="276"/>
            <ac:spMk id="3" creationId="{00000000-0000-0000-0000-000000000000}"/>
          </ac:spMkLst>
        </pc:spChg>
      </pc:sldChg>
      <pc:sldChg chg="modSp">
        <pc:chgData name="Dagligleder stavsetmyra" userId="S::dagligleder@stavsetmyrabarnehage.no::f40c89e3-0c3e-4208-9232-752e0d80dc1e" providerId="AD" clId="Web-{C4E5A3FC-4A74-159B-60D4-870EDB64BEE3}" dt="2024-09-12T06:03:57.796" v="4" actId="20577"/>
        <pc:sldMkLst>
          <pc:docMk/>
          <pc:sldMk cId="2944367663" sldId="296"/>
        </pc:sldMkLst>
        <pc:spChg chg="mod">
          <ac:chgData name="Dagligleder stavsetmyra" userId="S::dagligleder@stavsetmyrabarnehage.no::f40c89e3-0c3e-4208-9232-752e0d80dc1e" providerId="AD" clId="Web-{C4E5A3FC-4A74-159B-60D4-870EDB64BEE3}" dt="2024-09-12T06:03:57.796" v="4"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C4E5A3FC-4A74-159B-60D4-870EDB64BEE3}" dt="2024-09-12T06:39:50.312" v="211" actId="20577"/>
        <pc:sldMkLst>
          <pc:docMk/>
          <pc:sldMk cId="3516606654" sldId="309"/>
        </pc:sldMkLst>
        <pc:spChg chg="mod">
          <ac:chgData name="Dagligleder stavsetmyra" userId="S::dagligleder@stavsetmyrabarnehage.no::f40c89e3-0c3e-4208-9232-752e0d80dc1e" providerId="AD" clId="Web-{C4E5A3FC-4A74-159B-60D4-870EDB64BEE3}" dt="2024-09-12T06:39:50.312" v="211" actId="20577"/>
          <ac:spMkLst>
            <pc:docMk/>
            <pc:sldMk cId="3516606654" sldId="309"/>
            <ac:spMk id="3" creationId="{00000000-0000-0000-0000-000000000000}"/>
          </ac:spMkLst>
        </pc:spChg>
      </pc:sldChg>
      <pc:sldChg chg="modSp">
        <pc:chgData name="Dagligleder stavsetmyra" userId="S::dagligleder@stavsetmyrabarnehage.no::f40c89e3-0c3e-4208-9232-752e0d80dc1e" providerId="AD" clId="Web-{C4E5A3FC-4A74-159B-60D4-870EDB64BEE3}" dt="2024-09-12T06:12:06.189" v="82" actId="20577"/>
        <pc:sldMkLst>
          <pc:docMk/>
          <pc:sldMk cId="2309875095" sldId="310"/>
        </pc:sldMkLst>
        <pc:spChg chg="mod">
          <ac:chgData name="Dagligleder stavsetmyra" userId="S::dagligleder@stavsetmyrabarnehage.no::f40c89e3-0c3e-4208-9232-752e0d80dc1e" providerId="AD" clId="Web-{C4E5A3FC-4A74-159B-60D4-870EDB64BEE3}" dt="2024-09-12T06:12:06.189" v="82"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C4E5A3FC-4A74-159B-60D4-870EDB64BEE3}" dt="2024-09-12T06:05:57.847" v="10" actId="20577"/>
        <pc:sldMkLst>
          <pc:docMk/>
          <pc:sldMk cId="1998498568" sldId="319"/>
        </pc:sldMkLst>
        <pc:spChg chg="mod">
          <ac:chgData name="Dagligleder stavsetmyra" userId="S::dagligleder@stavsetmyrabarnehage.no::f40c89e3-0c3e-4208-9232-752e0d80dc1e" providerId="AD" clId="Web-{C4E5A3FC-4A74-159B-60D4-870EDB64BEE3}" dt="2024-09-12T06:05:57.847" v="10" actId="20577"/>
          <ac:spMkLst>
            <pc:docMk/>
            <pc:sldMk cId="1998498568" sldId="319"/>
            <ac:spMk id="6" creationId="{00000000-0000-0000-0000-000000000000}"/>
          </ac:spMkLst>
        </pc:spChg>
      </pc:sldChg>
    </pc:docChg>
  </pc:docChgLst>
  <pc:docChgLst>
    <pc:chgData name="Dagligleder stavsetmyra" userId="S::dagligleder@stavsetmyrabarnehage.no::f40c89e3-0c3e-4208-9232-752e0d80dc1e" providerId="AD" clId="Web-{EEB36858-6CBF-7609-A078-B0123E0B6FF4}"/>
    <pc:docChg chg="modSld">
      <pc:chgData name="Dagligleder stavsetmyra" userId="S::dagligleder@stavsetmyrabarnehage.no::f40c89e3-0c3e-4208-9232-752e0d80dc1e" providerId="AD" clId="Web-{EEB36858-6CBF-7609-A078-B0123E0B6FF4}" dt="2023-09-05T11:05:50.827" v="90" actId="20577"/>
      <pc:docMkLst>
        <pc:docMk/>
      </pc:docMkLst>
      <pc:sldChg chg="modSp">
        <pc:chgData name="Dagligleder stavsetmyra" userId="S::dagligleder@stavsetmyrabarnehage.no::f40c89e3-0c3e-4208-9232-752e0d80dc1e" providerId="AD" clId="Web-{EEB36858-6CBF-7609-A078-B0123E0B6FF4}" dt="2023-09-05T11:04:33.435" v="45" actId="20577"/>
        <pc:sldMkLst>
          <pc:docMk/>
          <pc:sldMk cId="0" sldId="260"/>
        </pc:sldMkLst>
        <pc:spChg chg="mod">
          <ac:chgData name="Dagligleder stavsetmyra" userId="S::dagligleder@stavsetmyrabarnehage.no::f40c89e3-0c3e-4208-9232-752e0d80dc1e" providerId="AD" clId="Web-{EEB36858-6CBF-7609-A078-B0123E0B6FF4}" dt="2023-09-05T11:04:33.435" v="45"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EEB36858-6CBF-7609-A078-B0123E0B6FF4}" dt="2023-09-05T10:54:58.297" v="4" actId="20577"/>
        <pc:sldMkLst>
          <pc:docMk/>
          <pc:sldMk cId="4075767896" sldId="301"/>
        </pc:sldMkLst>
        <pc:spChg chg="mod">
          <ac:chgData name="Dagligleder stavsetmyra" userId="S::dagligleder@stavsetmyrabarnehage.no::f40c89e3-0c3e-4208-9232-752e0d80dc1e" providerId="AD" clId="Web-{EEB36858-6CBF-7609-A078-B0123E0B6FF4}" dt="2023-09-05T10:54:58.297" v="4" actId="20577"/>
          <ac:spMkLst>
            <pc:docMk/>
            <pc:sldMk cId="4075767896" sldId="301"/>
            <ac:spMk id="2" creationId="{926D06FA-F38F-4857-BAE7-D45C8A1BEEDB}"/>
          </ac:spMkLst>
        </pc:spChg>
      </pc:sldChg>
      <pc:sldChg chg="modSp">
        <pc:chgData name="Dagligleder stavsetmyra" userId="S::dagligleder@stavsetmyrabarnehage.no::f40c89e3-0c3e-4208-9232-752e0d80dc1e" providerId="AD" clId="Web-{EEB36858-6CBF-7609-A078-B0123E0B6FF4}" dt="2023-09-05T11:00:45.867" v="19" actId="20577"/>
        <pc:sldMkLst>
          <pc:docMk/>
          <pc:sldMk cId="904781428" sldId="302"/>
        </pc:sldMkLst>
        <pc:spChg chg="mod">
          <ac:chgData name="Dagligleder stavsetmyra" userId="S::dagligleder@stavsetmyrabarnehage.no::f40c89e3-0c3e-4208-9232-752e0d80dc1e" providerId="AD" clId="Web-{EEB36858-6CBF-7609-A078-B0123E0B6FF4}" dt="2023-09-05T11:00:45.867" v="19" actId="20577"/>
          <ac:spMkLst>
            <pc:docMk/>
            <pc:sldMk cId="904781428" sldId="302"/>
            <ac:spMk id="2" creationId="{00000000-0000-0000-0000-000000000000}"/>
          </ac:spMkLst>
        </pc:spChg>
      </pc:sldChg>
      <pc:sldChg chg="modSp">
        <pc:chgData name="Dagligleder stavsetmyra" userId="S::dagligleder@stavsetmyrabarnehage.no::f40c89e3-0c3e-4208-9232-752e0d80dc1e" providerId="AD" clId="Web-{EEB36858-6CBF-7609-A078-B0123E0B6FF4}" dt="2023-09-05T10:58:57.615" v="5" actId="20577"/>
        <pc:sldMkLst>
          <pc:docMk/>
          <pc:sldMk cId="1229999306" sldId="305"/>
        </pc:sldMkLst>
        <pc:spChg chg="mod">
          <ac:chgData name="Dagligleder stavsetmyra" userId="S::dagligleder@stavsetmyrabarnehage.no::f40c89e3-0c3e-4208-9232-752e0d80dc1e" providerId="AD" clId="Web-{EEB36858-6CBF-7609-A078-B0123E0B6FF4}" dt="2023-09-05T10:58:57.615" v="5" actId="20577"/>
          <ac:spMkLst>
            <pc:docMk/>
            <pc:sldMk cId="1229999306" sldId="305"/>
            <ac:spMk id="5" creationId="{00000000-0000-0000-0000-000000000000}"/>
          </ac:spMkLst>
        </pc:spChg>
      </pc:sldChg>
      <pc:sldChg chg="modSp">
        <pc:chgData name="Dagligleder stavsetmyra" userId="S::dagligleder@stavsetmyrabarnehage.no::f40c89e3-0c3e-4208-9232-752e0d80dc1e" providerId="AD" clId="Web-{EEB36858-6CBF-7609-A078-B0123E0B6FF4}" dt="2023-09-05T11:05:50.827" v="90" actId="20577"/>
        <pc:sldMkLst>
          <pc:docMk/>
          <pc:sldMk cId="3516606654" sldId="309"/>
        </pc:sldMkLst>
        <pc:spChg chg="mod">
          <ac:chgData name="Dagligleder stavsetmyra" userId="S::dagligleder@stavsetmyrabarnehage.no::f40c89e3-0c3e-4208-9232-752e0d80dc1e" providerId="AD" clId="Web-{EEB36858-6CBF-7609-A078-B0123E0B6FF4}" dt="2023-09-05T11:05:50.827" v="90" actId="20577"/>
          <ac:spMkLst>
            <pc:docMk/>
            <pc:sldMk cId="3516606654" sldId="309"/>
            <ac:spMk id="2" creationId="{1F561DC5-9A2F-46AE-AC02-62284C54E758}"/>
          </ac:spMkLst>
        </pc:spChg>
        <pc:spChg chg="mod">
          <ac:chgData name="Dagligleder stavsetmyra" userId="S::dagligleder@stavsetmyrabarnehage.no::f40c89e3-0c3e-4208-9232-752e0d80dc1e" providerId="AD" clId="Web-{EEB36858-6CBF-7609-A078-B0123E0B6FF4}" dt="2023-09-05T11:04:56.592" v="50" actId="20577"/>
          <ac:spMkLst>
            <pc:docMk/>
            <pc:sldMk cId="3516606654" sldId="309"/>
            <ac:spMk id="3" creationId="{00000000-0000-0000-0000-000000000000}"/>
          </ac:spMkLst>
        </pc:spChg>
      </pc:sldChg>
    </pc:docChg>
  </pc:docChgLst>
  <pc:docChgLst>
    <pc:chgData name="Dagligleder stavsetmyra" userId="S::dagligleder@stavsetmyrabarnehage.no::f40c89e3-0c3e-4208-9232-752e0d80dc1e" providerId="AD" clId="Web-{05DBE797-63F4-DF62-1F26-C8D542FEC7EA}"/>
    <pc:docChg chg="modSld">
      <pc:chgData name="Dagligleder stavsetmyra" userId="S::dagligleder@stavsetmyrabarnehage.no::f40c89e3-0c3e-4208-9232-752e0d80dc1e" providerId="AD" clId="Web-{05DBE797-63F4-DF62-1F26-C8D542FEC7EA}" dt="2024-08-28T12:34:13.310" v="12" actId="20577"/>
      <pc:docMkLst>
        <pc:docMk/>
      </pc:docMkLst>
      <pc:sldChg chg="addSp delSp modSp">
        <pc:chgData name="Dagligleder stavsetmyra" userId="S::dagligleder@stavsetmyrabarnehage.no::f40c89e3-0c3e-4208-9232-752e0d80dc1e" providerId="AD" clId="Web-{05DBE797-63F4-DF62-1F26-C8D542FEC7EA}" dt="2024-08-28T12:33:00.682" v="9" actId="20577"/>
        <pc:sldMkLst>
          <pc:docMk/>
          <pc:sldMk cId="0" sldId="256"/>
        </pc:sldMkLst>
        <pc:spChg chg="del">
          <ac:chgData name="Dagligleder stavsetmyra" userId="S::dagligleder@stavsetmyrabarnehage.no::f40c89e3-0c3e-4208-9232-752e0d80dc1e" providerId="AD" clId="Web-{05DBE797-63F4-DF62-1F26-C8D542FEC7EA}" dt="2024-08-28T12:21:48.863" v="0"/>
          <ac:spMkLst>
            <pc:docMk/>
            <pc:sldMk cId="0" sldId="256"/>
            <ac:spMk id="2" creationId="{966546DE-217D-E636-8047-22E04666B5E6}"/>
          </ac:spMkLst>
        </pc:spChg>
        <pc:spChg chg="mod">
          <ac:chgData name="Dagligleder stavsetmyra" userId="S::dagligleder@stavsetmyrabarnehage.no::f40c89e3-0c3e-4208-9232-752e0d80dc1e" providerId="AD" clId="Web-{05DBE797-63F4-DF62-1F26-C8D542FEC7EA}" dt="2024-08-28T12:33:00.682" v="9" actId="20577"/>
          <ac:spMkLst>
            <pc:docMk/>
            <pc:sldMk cId="0" sldId="256"/>
            <ac:spMk id="2051" creationId="{00000000-0000-0000-0000-000000000000}"/>
          </ac:spMkLst>
        </pc:spChg>
        <pc:picChg chg="add mod modCrop">
          <ac:chgData name="Dagligleder stavsetmyra" userId="S::dagligleder@stavsetmyrabarnehage.no::f40c89e3-0c3e-4208-9232-752e0d80dc1e" providerId="AD" clId="Web-{05DBE797-63F4-DF62-1F26-C8D542FEC7EA}" dt="2024-08-28T12:32:43.103" v="7"/>
          <ac:picMkLst>
            <pc:docMk/>
            <pc:sldMk cId="0" sldId="256"/>
            <ac:picMk id="3" creationId="{C9807EFF-C294-2523-F12E-83EFEFC2209E}"/>
          </ac:picMkLst>
        </pc:picChg>
      </pc:sldChg>
      <pc:sldChg chg="modSp">
        <pc:chgData name="Dagligleder stavsetmyra" userId="S::dagligleder@stavsetmyrabarnehage.no::f40c89e3-0c3e-4208-9232-752e0d80dc1e" providerId="AD" clId="Web-{05DBE797-63F4-DF62-1F26-C8D542FEC7EA}" dt="2024-08-28T12:34:13.310" v="12" actId="20577"/>
        <pc:sldMkLst>
          <pc:docMk/>
          <pc:sldMk cId="2944367663" sldId="296"/>
        </pc:sldMkLst>
        <pc:spChg chg="mod">
          <ac:chgData name="Dagligleder stavsetmyra" userId="S::dagligleder@stavsetmyrabarnehage.no::f40c89e3-0c3e-4208-9232-752e0d80dc1e" providerId="AD" clId="Web-{05DBE797-63F4-DF62-1F26-C8D542FEC7EA}" dt="2024-08-28T12:34:13.310" v="12" actId="20577"/>
          <ac:spMkLst>
            <pc:docMk/>
            <pc:sldMk cId="2944367663" sldId="296"/>
            <ac:spMk id="4" creationId="{00000000-0000-0000-0000-000000000000}"/>
          </ac:spMkLst>
        </pc:spChg>
      </pc:sldChg>
    </pc:docChg>
  </pc:docChgLst>
  <pc:docChgLst>
    <pc:chgData name="Dagligleder stavsetmyra" userId="S::dagligleder@stavsetmyrabarnehage.no::f40c89e3-0c3e-4208-9232-752e0d80dc1e" providerId="AD" clId="Web-{0D0648ED-540B-2B17-D657-23CDB48E3250}"/>
    <pc:docChg chg="modSld">
      <pc:chgData name="Dagligleder stavsetmyra" userId="S::dagligleder@stavsetmyrabarnehage.no::f40c89e3-0c3e-4208-9232-752e0d80dc1e" providerId="AD" clId="Web-{0D0648ED-540B-2B17-D657-23CDB48E3250}" dt="2024-08-29T09:15:24.824" v="143" actId="20577"/>
      <pc:docMkLst>
        <pc:docMk/>
      </pc:docMkLst>
      <pc:sldChg chg="modSp">
        <pc:chgData name="Dagligleder stavsetmyra" userId="S::dagligleder@stavsetmyrabarnehage.no::f40c89e3-0c3e-4208-9232-752e0d80dc1e" providerId="AD" clId="Web-{0D0648ED-540B-2B17-D657-23CDB48E3250}" dt="2024-08-29T09:15:24.824" v="143" actId="20577"/>
        <pc:sldMkLst>
          <pc:docMk/>
          <pc:sldMk cId="736089751" sldId="293"/>
        </pc:sldMkLst>
        <pc:spChg chg="mod">
          <ac:chgData name="Dagligleder stavsetmyra" userId="S::dagligleder@stavsetmyrabarnehage.no::f40c89e3-0c3e-4208-9232-752e0d80dc1e" providerId="AD" clId="Web-{0D0648ED-540B-2B17-D657-23CDB48E3250}" dt="2024-08-29T09:15:24.824" v="143" actId="20577"/>
          <ac:spMkLst>
            <pc:docMk/>
            <pc:sldMk cId="736089751" sldId="293"/>
            <ac:spMk id="5" creationId="{00000000-0000-0000-0000-000000000000}"/>
          </ac:spMkLst>
        </pc:spChg>
      </pc:sldChg>
    </pc:docChg>
  </pc:docChgLst>
  <pc:docChgLst>
    <pc:chgData name="Dagligleder stavsetmyra" userId="S::dagligleder@stavsetmyrabarnehage.no::f40c89e3-0c3e-4208-9232-752e0d80dc1e" providerId="AD" clId="Web-{B0D6CBBD-8DB2-292A-23CE-97087EACEC20}"/>
    <pc:docChg chg="modSld">
      <pc:chgData name="Dagligleder stavsetmyra" userId="S::dagligleder@stavsetmyrabarnehage.no::f40c89e3-0c3e-4208-9232-752e0d80dc1e" providerId="AD" clId="Web-{B0D6CBBD-8DB2-292A-23CE-97087EACEC20}" dt="2024-08-30T08:53:05.971" v="89" actId="1076"/>
      <pc:docMkLst>
        <pc:docMk/>
      </pc:docMkLst>
      <pc:sldChg chg="addSp delSp modSp mod setBg">
        <pc:chgData name="Dagligleder stavsetmyra" userId="S::dagligleder@stavsetmyrabarnehage.no::f40c89e3-0c3e-4208-9232-752e0d80dc1e" providerId="AD" clId="Web-{B0D6CBBD-8DB2-292A-23CE-97087EACEC20}" dt="2024-08-30T08:53:05.971" v="89" actId="1076"/>
        <pc:sldMkLst>
          <pc:docMk/>
          <pc:sldMk cId="904781428" sldId="302"/>
        </pc:sldMkLst>
        <pc:spChg chg="mod">
          <ac:chgData name="Dagligleder stavsetmyra" userId="S::dagligleder@stavsetmyrabarnehage.no::f40c89e3-0c3e-4208-9232-752e0d80dc1e" providerId="AD" clId="Web-{B0D6CBBD-8DB2-292A-23CE-97087EACEC20}" dt="2024-08-30T08:51:40.514" v="86" actId="20577"/>
          <ac:spMkLst>
            <pc:docMk/>
            <pc:sldMk cId="904781428" sldId="302"/>
            <ac:spMk id="2" creationId="{00000000-0000-0000-0000-000000000000}"/>
          </ac:spMkLst>
        </pc:spChg>
        <pc:picChg chg="ord">
          <ac:chgData name="Dagligleder stavsetmyra" userId="S::dagligleder@stavsetmyrabarnehage.no::f40c89e3-0c3e-4208-9232-752e0d80dc1e" providerId="AD" clId="Web-{B0D6CBBD-8DB2-292A-23CE-97087EACEC20}" dt="2024-08-30T08:50:14.042" v="70"/>
          <ac:picMkLst>
            <pc:docMk/>
            <pc:sldMk cId="904781428" sldId="302"/>
            <ac:picMk id="3" creationId="{00000000-0000-0000-0000-000000000000}"/>
          </ac:picMkLst>
        </pc:picChg>
        <pc:picChg chg="add del mod ord modCrop">
          <ac:chgData name="Dagligleder stavsetmyra" userId="S::dagligleder@stavsetmyrabarnehage.no::f40c89e3-0c3e-4208-9232-752e0d80dc1e" providerId="AD" clId="Web-{B0D6CBBD-8DB2-292A-23CE-97087EACEC20}" dt="2024-08-30T08:50:21.777" v="72"/>
          <ac:picMkLst>
            <pc:docMk/>
            <pc:sldMk cId="904781428" sldId="302"/>
            <ac:picMk id="4" creationId="{C443D2C4-EC74-76EF-FA95-E4F8297EA9A3}"/>
          </ac:picMkLst>
        </pc:picChg>
        <pc:picChg chg="add mod modCrop">
          <ac:chgData name="Dagligleder stavsetmyra" userId="S::dagligleder@stavsetmyrabarnehage.no::f40c89e3-0c3e-4208-9232-752e0d80dc1e" providerId="AD" clId="Web-{B0D6CBBD-8DB2-292A-23CE-97087EACEC20}" dt="2024-08-30T08:53:05.971" v="89" actId="1076"/>
          <ac:picMkLst>
            <pc:docMk/>
            <pc:sldMk cId="904781428" sldId="302"/>
            <ac:picMk id="5" creationId="{1BC074D6-49D9-F0B7-962F-0D3CCA2F10AF}"/>
          </ac:picMkLst>
        </pc:picChg>
      </pc:sldChg>
    </pc:docChg>
  </pc:docChgLst>
  <pc:docChgLst>
    <pc:chgData name="Kreklingen stavsetmyra" userId="S::kreklingen@stavsetmyrabarnehage.no::9d5b1e1f-2d50-41db-8deb-f4c8d4e60d02" providerId="AD" clId="Web-{2079A2CA-C1F0-50E8-B7C0-A7B49B2DF8E6}"/>
    <pc:docChg chg="modSld">
      <pc:chgData name="Kreklingen stavsetmyra" userId="S::kreklingen@stavsetmyrabarnehage.no::9d5b1e1f-2d50-41db-8deb-f4c8d4e60d02" providerId="AD" clId="Web-{2079A2CA-C1F0-50E8-B7C0-A7B49B2DF8E6}" dt="2024-08-29T09:22:09.973" v="191" actId="20577"/>
      <pc:docMkLst>
        <pc:docMk/>
      </pc:docMkLst>
      <pc:sldChg chg="addSp delSp modSp">
        <pc:chgData name="Kreklingen stavsetmyra" userId="S::kreklingen@stavsetmyrabarnehage.no::9d5b1e1f-2d50-41db-8deb-f4c8d4e60d02" providerId="AD" clId="Web-{2079A2CA-C1F0-50E8-B7C0-A7B49B2DF8E6}" dt="2024-08-29T09:22:09.973" v="191" actId="20577"/>
        <pc:sldMkLst>
          <pc:docMk/>
          <pc:sldMk cId="736089751" sldId="293"/>
        </pc:sldMkLst>
        <pc:spChg chg="mod">
          <ac:chgData name="Kreklingen stavsetmyra" userId="S::kreklingen@stavsetmyrabarnehage.no::9d5b1e1f-2d50-41db-8deb-f4c8d4e60d02" providerId="AD" clId="Web-{2079A2CA-C1F0-50E8-B7C0-A7B49B2DF8E6}" dt="2024-08-29T09:22:09.973" v="191" actId="20577"/>
          <ac:spMkLst>
            <pc:docMk/>
            <pc:sldMk cId="736089751" sldId="293"/>
            <ac:spMk id="5" creationId="{00000000-0000-0000-0000-000000000000}"/>
          </ac:spMkLst>
        </pc:spChg>
        <pc:picChg chg="add del">
          <ac:chgData name="Kreklingen stavsetmyra" userId="S::kreklingen@stavsetmyrabarnehage.no::9d5b1e1f-2d50-41db-8deb-f4c8d4e60d02" providerId="AD" clId="Web-{2079A2CA-C1F0-50E8-B7C0-A7B49B2DF8E6}" dt="2024-08-29T09:19:21.327" v="166"/>
          <ac:picMkLst>
            <pc:docMk/>
            <pc:sldMk cId="736089751" sldId="293"/>
            <ac:picMk id="6" creationId="{00000000-0000-0000-0000-000000000000}"/>
          </ac:picMkLst>
        </pc:picChg>
      </pc:sldChg>
    </pc:docChg>
  </pc:docChgLst>
  <pc:docChgLst>
    <pc:chgData name="Rosslyngen.stavsetmyra" userId="S::rosslyngen@stavsetmyrabarnehage.no::65c03fb8-b1a6-4272-9b16-f349834fd148" providerId="AD" clId="Web-{EFC4A616-96FA-55E2-7B05-F5F11B70DE35}"/>
    <pc:docChg chg="modSld">
      <pc:chgData name="Rosslyngen.stavsetmyra" userId="S::rosslyngen@stavsetmyrabarnehage.no::65c03fb8-b1a6-4272-9b16-f349834fd148" providerId="AD" clId="Web-{EFC4A616-96FA-55E2-7B05-F5F11B70DE35}" dt="2024-08-28T16:34:13.438" v="2" actId="1076"/>
      <pc:docMkLst>
        <pc:docMk/>
      </pc:docMkLst>
      <pc:sldChg chg="modSp">
        <pc:chgData name="Rosslyngen.stavsetmyra" userId="S::rosslyngen@stavsetmyrabarnehage.no::65c03fb8-b1a6-4272-9b16-f349834fd148" providerId="AD" clId="Web-{EFC4A616-96FA-55E2-7B05-F5F11B70DE35}" dt="2024-08-28T16:11:10.544" v="1" actId="20577"/>
        <pc:sldMkLst>
          <pc:docMk/>
          <pc:sldMk cId="2150679489" sldId="297"/>
        </pc:sldMkLst>
        <pc:spChg chg="mod">
          <ac:chgData name="Rosslyngen.stavsetmyra" userId="S::rosslyngen@stavsetmyrabarnehage.no::65c03fb8-b1a6-4272-9b16-f349834fd148" providerId="AD" clId="Web-{EFC4A616-96FA-55E2-7B05-F5F11B70DE35}" dt="2024-08-28T16:11:10.544" v="1" actId="20577"/>
          <ac:spMkLst>
            <pc:docMk/>
            <pc:sldMk cId="2150679489" sldId="297"/>
            <ac:spMk id="8" creationId="{00000000-0000-0000-0000-000000000000}"/>
          </ac:spMkLst>
        </pc:spChg>
      </pc:sldChg>
      <pc:sldChg chg="modSp">
        <pc:chgData name="Rosslyngen.stavsetmyra" userId="S::rosslyngen@stavsetmyrabarnehage.no::65c03fb8-b1a6-4272-9b16-f349834fd148" providerId="AD" clId="Web-{EFC4A616-96FA-55E2-7B05-F5F11B70DE35}" dt="2024-08-28T16:34:13.438" v="2" actId="1076"/>
        <pc:sldMkLst>
          <pc:docMk/>
          <pc:sldMk cId="2920346259" sldId="317"/>
        </pc:sldMkLst>
        <pc:picChg chg="mod">
          <ac:chgData name="Rosslyngen.stavsetmyra" userId="S::rosslyngen@stavsetmyrabarnehage.no::65c03fb8-b1a6-4272-9b16-f349834fd148" providerId="AD" clId="Web-{EFC4A616-96FA-55E2-7B05-F5F11B70DE35}" dt="2024-08-28T16:34:13.438" v="2" actId="1076"/>
          <ac:picMkLst>
            <pc:docMk/>
            <pc:sldMk cId="2920346259" sldId="317"/>
            <ac:picMk id="9" creationId="{00000000-0000-0000-0000-000000000000}"/>
          </ac:picMkLst>
        </pc:picChg>
      </pc:sldChg>
    </pc:docChg>
  </pc:docChgLst>
  <pc:docChgLst>
    <pc:chgData name="Dagligleder stavsetmyra" userId="S::dagligleder@stavsetmyrabarnehage.no::f40c89e3-0c3e-4208-9232-752e0d80dc1e" providerId="AD" clId="Web-{6AC6E649-CB72-D542-EDF4-A98018767DF6}"/>
    <pc:docChg chg="addSld delSld modSld">
      <pc:chgData name="Dagligleder stavsetmyra" userId="S::dagligleder@stavsetmyrabarnehage.no::f40c89e3-0c3e-4208-9232-752e0d80dc1e" providerId="AD" clId="Web-{6AC6E649-CB72-D542-EDF4-A98018767DF6}" dt="2024-08-29T09:43:56.858" v="291" actId="20577"/>
      <pc:docMkLst>
        <pc:docMk/>
      </pc:docMkLst>
      <pc:sldChg chg="modSp">
        <pc:chgData name="Dagligleder stavsetmyra" userId="S::dagligleder@stavsetmyrabarnehage.no::f40c89e3-0c3e-4208-9232-752e0d80dc1e" providerId="AD" clId="Web-{6AC6E649-CB72-D542-EDF4-A98018767DF6}" dt="2024-08-29T09:26:20.337" v="149" actId="20577"/>
        <pc:sldMkLst>
          <pc:docMk/>
          <pc:sldMk cId="736089751" sldId="293"/>
        </pc:sldMkLst>
        <pc:spChg chg="mod">
          <ac:chgData name="Dagligleder stavsetmyra" userId="S::dagligleder@stavsetmyrabarnehage.no::f40c89e3-0c3e-4208-9232-752e0d80dc1e" providerId="AD" clId="Web-{6AC6E649-CB72-D542-EDF4-A98018767DF6}" dt="2024-08-29T09:26:20.337" v="149" actId="20577"/>
          <ac:spMkLst>
            <pc:docMk/>
            <pc:sldMk cId="736089751" sldId="293"/>
            <ac:spMk id="5" creationId="{00000000-0000-0000-0000-000000000000}"/>
          </ac:spMkLst>
        </pc:spChg>
      </pc:sldChg>
      <pc:sldChg chg="addSp delSp modSp">
        <pc:chgData name="Dagligleder stavsetmyra" userId="S::dagligleder@stavsetmyrabarnehage.no::f40c89e3-0c3e-4208-9232-752e0d80dc1e" providerId="AD" clId="Web-{6AC6E649-CB72-D542-EDF4-A98018767DF6}" dt="2024-08-29T09:43:56.858" v="291" actId="20577"/>
        <pc:sldMkLst>
          <pc:docMk/>
          <pc:sldMk cId="2150679489" sldId="297"/>
        </pc:sldMkLst>
        <pc:spChg chg="mod">
          <ac:chgData name="Dagligleder stavsetmyra" userId="S::dagligleder@stavsetmyrabarnehage.no::f40c89e3-0c3e-4208-9232-752e0d80dc1e" providerId="AD" clId="Web-{6AC6E649-CB72-D542-EDF4-A98018767DF6}" dt="2024-08-29T09:43:56.858" v="291" actId="20577"/>
          <ac:spMkLst>
            <pc:docMk/>
            <pc:sldMk cId="2150679489" sldId="297"/>
            <ac:spMk id="8" creationId="{00000000-0000-0000-0000-000000000000}"/>
          </ac:spMkLst>
        </pc:spChg>
        <pc:picChg chg="del">
          <ac:chgData name="Dagligleder stavsetmyra" userId="S::dagligleder@stavsetmyrabarnehage.no::f40c89e3-0c3e-4208-9232-752e0d80dc1e" providerId="AD" clId="Web-{6AC6E649-CB72-D542-EDF4-A98018767DF6}" dt="2024-08-29T09:41:50.213" v="253"/>
          <ac:picMkLst>
            <pc:docMk/>
            <pc:sldMk cId="2150679489" sldId="297"/>
            <ac:picMk id="2" creationId="{6818A1DC-3557-4448-0582-CDC1F26147FA}"/>
          </ac:picMkLst>
        </pc:picChg>
        <pc:picChg chg="add mod">
          <ac:chgData name="Dagligleder stavsetmyra" userId="S::dagligleder@stavsetmyrabarnehage.no::f40c89e3-0c3e-4208-9232-752e0d80dc1e" providerId="AD" clId="Web-{6AC6E649-CB72-D542-EDF4-A98018767DF6}" dt="2024-08-29T09:43:24.670" v="280" actId="1076"/>
          <ac:picMkLst>
            <pc:docMk/>
            <pc:sldMk cId="2150679489" sldId="297"/>
            <ac:picMk id="3" creationId="{0A9A7CDF-9580-D469-E5B4-EC7831EEC1CF}"/>
          </ac:picMkLst>
        </pc:picChg>
      </pc:sldChg>
      <pc:sldChg chg="addSp delSp modSp">
        <pc:chgData name="Dagligleder stavsetmyra" userId="S::dagligleder@stavsetmyrabarnehage.no::f40c89e3-0c3e-4208-9232-752e0d80dc1e" providerId="AD" clId="Web-{6AC6E649-CB72-D542-EDF4-A98018767DF6}" dt="2024-08-29T09:43:18.060" v="278"/>
        <pc:sldMkLst>
          <pc:docMk/>
          <pc:sldMk cId="560093785" sldId="322"/>
        </pc:sldMkLst>
        <pc:picChg chg="add del mod">
          <ac:chgData name="Dagligleder stavsetmyra" userId="S::dagligleder@stavsetmyrabarnehage.no::f40c89e3-0c3e-4208-9232-752e0d80dc1e" providerId="AD" clId="Web-{6AC6E649-CB72-D542-EDF4-A98018767DF6}" dt="2024-08-29T09:43:18.060" v="278"/>
          <ac:picMkLst>
            <pc:docMk/>
            <pc:sldMk cId="560093785" sldId="322"/>
            <ac:picMk id="2" creationId="{63FDCE2A-F1EB-01C8-0B92-FB6CF2B78CF1}"/>
          </ac:picMkLst>
        </pc:picChg>
      </pc:sldChg>
      <pc:sldChg chg="addSp modSp new del">
        <pc:chgData name="Dagligleder stavsetmyra" userId="S::dagligleder@stavsetmyrabarnehage.no::f40c89e3-0c3e-4208-9232-752e0d80dc1e" providerId="AD" clId="Web-{6AC6E649-CB72-D542-EDF4-A98018767DF6}" dt="2024-08-29T09:42:35.043" v="261"/>
        <pc:sldMkLst>
          <pc:docMk/>
          <pc:sldMk cId="3285609192" sldId="323"/>
        </pc:sldMkLst>
        <pc:spChg chg="add mod">
          <ac:chgData name="Dagligleder stavsetmyra" userId="S::dagligleder@stavsetmyrabarnehage.no::f40c89e3-0c3e-4208-9232-752e0d80dc1e" providerId="AD" clId="Web-{6AC6E649-CB72-D542-EDF4-A98018767DF6}" dt="2024-08-29T09:41:43.291" v="252" actId="20577"/>
          <ac:spMkLst>
            <pc:docMk/>
            <pc:sldMk cId="3285609192" sldId="323"/>
            <ac:spMk id="2" creationId="{F408B518-0374-46E8-00D8-D11C37EE8185}"/>
          </ac:spMkLst>
        </pc:spChg>
      </pc:sldChg>
    </pc:docChg>
  </pc:docChgLst>
  <pc:docChgLst>
    <pc:chgData name="Rosslyngen.stavsetmyra" userId="S::rosslyngen@stavsetmyrabarnehage.no::65c03fb8-b1a6-4272-9b16-f349834fd148" providerId="AD" clId="Web-{45B66D60-D8B5-2832-36FB-966113B3DD9E}"/>
    <pc:docChg chg="modSld">
      <pc:chgData name="Rosslyngen.stavsetmyra" userId="S::rosslyngen@stavsetmyrabarnehage.no::65c03fb8-b1a6-4272-9b16-f349834fd148" providerId="AD" clId="Web-{45B66D60-D8B5-2832-36FB-966113B3DD9E}" dt="2024-08-28T16:24:26.352" v="157" actId="20577"/>
      <pc:docMkLst>
        <pc:docMk/>
      </pc:docMkLst>
      <pc:sldChg chg="modSp">
        <pc:chgData name="Rosslyngen.stavsetmyra" userId="S::rosslyngen@stavsetmyrabarnehage.no::65c03fb8-b1a6-4272-9b16-f349834fd148" providerId="AD" clId="Web-{45B66D60-D8B5-2832-36FB-966113B3DD9E}" dt="2024-08-28T16:10:50.510" v="149" actId="20577"/>
        <pc:sldMkLst>
          <pc:docMk/>
          <pc:sldMk cId="736089751" sldId="293"/>
        </pc:sldMkLst>
        <pc:spChg chg="mod">
          <ac:chgData name="Rosslyngen.stavsetmyra" userId="S::rosslyngen@stavsetmyrabarnehage.no::65c03fb8-b1a6-4272-9b16-f349834fd148" providerId="AD" clId="Web-{45B66D60-D8B5-2832-36FB-966113B3DD9E}" dt="2024-08-28T16:10:50.510" v="149" actId="20577"/>
          <ac:spMkLst>
            <pc:docMk/>
            <pc:sldMk cId="736089751" sldId="293"/>
            <ac:spMk id="5" creationId="{00000000-0000-0000-0000-000000000000}"/>
          </ac:spMkLst>
        </pc:spChg>
      </pc:sldChg>
      <pc:sldChg chg="modSp">
        <pc:chgData name="Rosslyngen.stavsetmyra" userId="S::rosslyngen@stavsetmyrabarnehage.no::65c03fb8-b1a6-4272-9b16-f349834fd148" providerId="AD" clId="Web-{45B66D60-D8B5-2832-36FB-966113B3DD9E}" dt="2024-08-28T16:24:26.352" v="157" actId="20577"/>
        <pc:sldMkLst>
          <pc:docMk/>
          <pc:sldMk cId="2920346259" sldId="317"/>
        </pc:sldMkLst>
        <pc:spChg chg="mod">
          <ac:chgData name="Rosslyngen.stavsetmyra" userId="S::rosslyngen@stavsetmyrabarnehage.no::65c03fb8-b1a6-4272-9b16-f349834fd148" providerId="AD" clId="Web-{45B66D60-D8B5-2832-36FB-966113B3DD9E}" dt="2024-08-28T16:24:26.352" v="157" actId="20577"/>
          <ac:spMkLst>
            <pc:docMk/>
            <pc:sldMk cId="2920346259" sldId="317"/>
            <ac:spMk id="8" creationId="{00000000-0000-0000-0000-000000000000}"/>
          </ac:spMkLst>
        </pc:spChg>
      </pc:sldChg>
    </pc:docChg>
  </pc:docChgLst>
  <pc:docChgLst>
    <pc:chgData name="Dagligleder stavsetmyra" userId="S::dagligleder@stavsetmyrabarnehage.no::f40c89e3-0c3e-4208-9232-752e0d80dc1e" providerId="AD" clId="Web-{71C1A9D3-ECC3-8279-DFEC-CE6744142AD9}"/>
    <pc:docChg chg="addSld modSld">
      <pc:chgData name="Dagligleder stavsetmyra" userId="S::dagligleder@stavsetmyrabarnehage.no::f40c89e3-0c3e-4208-9232-752e0d80dc1e" providerId="AD" clId="Web-{71C1A9D3-ECC3-8279-DFEC-CE6744142AD9}" dt="2024-08-20T13:00:46.799" v="107" actId="20577"/>
      <pc:docMkLst>
        <pc:docMk/>
      </pc:docMkLst>
      <pc:sldChg chg="modSp">
        <pc:chgData name="Dagligleder stavsetmyra" userId="S::dagligleder@stavsetmyrabarnehage.no::f40c89e3-0c3e-4208-9232-752e0d80dc1e" providerId="AD" clId="Web-{71C1A9D3-ECC3-8279-DFEC-CE6744142AD9}" dt="2024-08-20T13:00:46.799" v="107" actId="20577"/>
        <pc:sldMkLst>
          <pc:docMk/>
          <pc:sldMk cId="2944367663" sldId="296"/>
        </pc:sldMkLst>
        <pc:spChg chg="mod">
          <ac:chgData name="Dagligleder stavsetmyra" userId="S::dagligleder@stavsetmyrabarnehage.no::f40c89e3-0c3e-4208-9232-752e0d80dc1e" providerId="AD" clId="Web-{71C1A9D3-ECC3-8279-DFEC-CE6744142AD9}" dt="2024-08-20T13:00:46.799" v="107" actId="20577"/>
          <ac:spMkLst>
            <pc:docMk/>
            <pc:sldMk cId="2944367663" sldId="296"/>
            <ac:spMk id="4" creationId="{00000000-0000-0000-0000-000000000000}"/>
          </ac:spMkLst>
        </pc:spChg>
      </pc:sldChg>
      <pc:sldChg chg="addSp modSp">
        <pc:chgData name="Dagligleder stavsetmyra" userId="S::dagligleder@stavsetmyrabarnehage.no::f40c89e3-0c3e-4208-9232-752e0d80dc1e" providerId="AD" clId="Web-{71C1A9D3-ECC3-8279-DFEC-CE6744142AD9}" dt="2024-08-20T08:01:02.756" v="69" actId="14100"/>
        <pc:sldMkLst>
          <pc:docMk/>
          <pc:sldMk cId="2150679489" sldId="297"/>
        </pc:sldMkLst>
        <pc:spChg chg="mod">
          <ac:chgData name="Dagligleder stavsetmyra" userId="S::dagligleder@stavsetmyrabarnehage.no::f40c89e3-0c3e-4208-9232-752e0d80dc1e" providerId="AD" clId="Web-{71C1A9D3-ECC3-8279-DFEC-CE6744142AD9}" dt="2024-08-20T08:00:28.365" v="65" actId="20577"/>
          <ac:spMkLst>
            <pc:docMk/>
            <pc:sldMk cId="2150679489" sldId="297"/>
            <ac:spMk id="8" creationId="{00000000-0000-0000-0000-000000000000}"/>
          </ac:spMkLst>
        </pc:spChg>
        <pc:picChg chg="add mod ord">
          <ac:chgData name="Dagligleder stavsetmyra" userId="S::dagligleder@stavsetmyrabarnehage.no::f40c89e3-0c3e-4208-9232-752e0d80dc1e" providerId="AD" clId="Web-{71C1A9D3-ECC3-8279-DFEC-CE6744142AD9}" dt="2024-08-20T08:01:02.756" v="69" actId="14100"/>
          <ac:picMkLst>
            <pc:docMk/>
            <pc:sldMk cId="2150679489" sldId="297"/>
            <ac:picMk id="2" creationId="{6818A1DC-3557-4448-0582-CDC1F26147FA}"/>
          </ac:picMkLst>
        </pc:picChg>
      </pc:sldChg>
      <pc:sldChg chg="modSp">
        <pc:chgData name="Dagligleder stavsetmyra" userId="S::dagligleder@stavsetmyrabarnehage.no::f40c89e3-0c3e-4208-9232-752e0d80dc1e" providerId="AD" clId="Web-{71C1A9D3-ECC3-8279-DFEC-CE6744142AD9}" dt="2024-08-20T08:07:58.027" v="102" actId="20577"/>
        <pc:sldMkLst>
          <pc:docMk/>
          <pc:sldMk cId="1527214103" sldId="298"/>
        </pc:sldMkLst>
        <pc:spChg chg="mod">
          <ac:chgData name="Dagligleder stavsetmyra" userId="S::dagligleder@stavsetmyrabarnehage.no::f40c89e3-0c3e-4208-9232-752e0d80dc1e" providerId="AD" clId="Web-{71C1A9D3-ECC3-8279-DFEC-CE6744142AD9}" dt="2024-08-20T08:07:58.027" v="102" actId="20577"/>
          <ac:spMkLst>
            <pc:docMk/>
            <pc:sldMk cId="1527214103" sldId="298"/>
            <ac:spMk id="3" creationId="{00000000-0000-0000-0000-000000000000}"/>
          </ac:spMkLst>
        </pc:spChg>
      </pc:sldChg>
      <pc:sldChg chg="modSp">
        <pc:chgData name="Dagligleder stavsetmyra" userId="S::dagligleder@stavsetmyrabarnehage.no::f40c89e3-0c3e-4208-9232-752e0d80dc1e" providerId="AD" clId="Web-{71C1A9D3-ECC3-8279-DFEC-CE6744142AD9}" dt="2024-08-20T08:04:39.327" v="82" actId="20577"/>
        <pc:sldMkLst>
          <pc:docMk/>
          <pc:sldMk cId="2920346259" sldId="317"/>
        </pc:sldMkLst>
        <pc:spChg chg="mod">
          <ac:chgData name="Dagligleder stavsetmyra" userId="S::dagligleder@stavsetmyrabarnehage.no::f40c89e3-0c3e-4208-9232-752e0d80dc1e" providerId="AD" clId="Web-{71C1A9D3-ECC3-8279-DFEC-CE6744142AD9}" dt="2024-08-20T08:04:39.327" v="82" actId="20577"/>
          <ac:spMkLst>
            <pc:docMk/>
            <pc:sldMk cId="2920346259" sldId="317"/>
            <ac:spMk id="8" creationId="{00000000-0000-0000-0000-000000000000}"/>
          </ac:spMkLst>
        </pc:spChg>
      </pc:sldChg>
      <pc:sldChg chg="addSp delSp modSp new">
        <pc:chgData name="Dagligleder stavsetmyra" userId="S::dagligleder@stavsetmyrabarnehage.no::f40c89e3-0c3e-4208-9232-752e0d80dc1e" providerId="AD" clId="Web-{71C1A9D3-ECC3-8279-DFEC-CE6744142AD9}" dt="2024-08-20T07:55:16.431" v="10"/>
        <pc:sldMkLst>
          <pc:docMk/>
          <pc:sldMk cId="560093785" sldId="322"/>
        </pc:sldMkLst>
        <pc:picChg chg="add del mod">
          <ac:chgData name="Dagligleder stavsetmyra" userId="S::dagligleder@stavsetmyrabarnehage.no::f40c89e3-0c3e-4208-9232-752e0d80dc1e" providerId="AD" clId="Web-{71C1A9D3-ECC3-8279-DFEC-CE6744142AD9}" dt="2024-08-20T07:55:16.431" v="10"/>
          <ac:picMkLst>
            <pc:docMk/>
            <pc:sldMk cId="560093785" sldId="322"/>
            <ac:picMk id="2" creationId="{97544F3D-EBB0-3238-7B95-9DB56879736C}"/>
          </ac:picMkLst>
        </pc:picChg>
        <pc:picChg chg="add mod modCrop">
          <ac:chgData name="Dagligleder stavsetmyra" userId="S::dagligleder@stavsetmyrabarnehage.no::f40c89e3-0c3e-4208-9232-752e0d80dc1e" providerId="AD" clId="Web-{71C1A9D3-ECC3-8279-DFEC-CE6744142AD9}" dt="2024-08-20T07:54:19.101" v="8"/>
          <ac:picMkLst>
            <pc:docMk/>
            <pc:sldMk cId="560093785" sldId="322"/>
            <ac:picMk id="3" creationId="{8F6E787A-669E-BE7D-FE64-07D1676175FC}"/>
          </ac:picMkLst>
        </pc:picChg>
      </pc:sldChg>
    </pc:docChg>
  </pc:docChgLst>
  <pc:docChgLst>
    <pc:chgData name="Dagligleder stavsetmyra" userId="S::dagligleder@stavsetmyrabarnehage.no::f40c89e3-0c3e-4208-9232-752e0d80dc1e" providerId="AD" clId="Web-{96397E26-F876-52BE-A4D1-56F16B5E1BC5}"/>
    <pc:docChg chg="modSld">
      <pc:chgData name="Dagligleder stavsetmyra" userId="S::dagligleder@stavsetmyrabarnehage.no::f40c89e3-0c3e-4208-9232-752e0d80dc1e" providerId="AD" clId="Web-{96397E26-F876-52BE-A4D1-56F16B5E1BC5}" dt="2023-09-01T05:29:31.393" v="145" actId="20577"/>
      <pc:docMkLst>
        <pc:docMk/>
      </pc:docMkLst>
      <pc:sldChg chg="addSp delSp modSp">
        <pc:chgData name="Dagligleder stavsetmyra" userId="S::dagligleder@stavsetmyrabarnehage.no::f40c89e3-0c3e-4208-9232-752e0d80dc1e" providerId="AD" clId="Web-{96397E26-F876-52BE-A4D1-56F16B5E1BC5}" dt="2023-09-01T05:23:12.691" v="104" actId="1076"/>
        <pc:sldMkLst>
          <pc:docMk/>
          <pc:sldMk cId="0" sldId="265"/>
        </pc:sldMkLst>
        <pc:picChg chg="del">
          <ac:chgData name="Dagligleder stavsetmyra" userId="S::dagligleder@stavsetmyrabarnehage.no::f40c89e3-0c3e-4208-9232-752e0d80dc1e" providerId="AD" clId="Web-{96397E26-F876-52BE-A4D1-56F16B5E1BC5}" dt="2023-09-01T05:03:02.126" v="12"/>
          <ac:picMkLst>
            <pc:docMk/>
            <pc:sldMk cId="0" sldId="265"/>
            <ac:picMk id="2" creationId="{D1CB924F-3BB6-6AB6-42DE-1982EB49CB58}"/>
          </ac:picMkLst>
        </pc:picChg>
        <pc:picChg chg="del">
          <ac:chgData name="Dagligleder stavsetmyra" userId="S::dagligleder@stavsetmyrabarnehage.no::f40c89e3-0c3e-4208-9232-752e0d80dc1e" providerId="AD" clId="Web-{96397E26-F876-52BE-A4D1-56F16B5E1BC5}" dt="2023-09-01T05:03:04.251" v="13"/>
          <ac:picMkLst>
            <pc:docMk/>
            <pc:sldMk cId="0" sldId="265"/>
            <ac:picMk id="3" creationId="{377DE8C8-8F7B-0AD9-C9E8-2F6436E9C139}"/>
          </ac:picMkLst>
        </pc:picChg>
        <pc:picChg chg="del">
          <ac:chgData name="Dagligleder stavsetmyra" userId="S::dagligleder@stavsetmyrabarnehage.no::f40c89e3-0c3e-4208-9232-752e0d80dc1e" providerId="AD" clId="Web-{96397E26-F876-52BE-A4D1-56F16B5E1BC5}" dt="2023-09-01T05:03:06.329" v="14"/>
          <ac:picMkLst>
            <pc:docMk/>
            <pc:sldMk cId="0" sldId="265"/>
            <ac:picMk id="5" creationId="{AC748F37-965F-EE71-5973-034C225E678E}"/>
          </ac:picMkLst>
        </pc:picChg>
        <pc:picChg chg="add mod ord">
          <ac:chgData name="Dagligleder stavsetmyra" userId="S::dagligleder@stavsetmyrabarnehage.no::f40c89e3-0c3e-4208-9232-752e0d80dc1e" providerId="AD" clId="Web-{96397E26-F876-52BE-A4D1-56F16B5E1BC5}" dt="2023-09-01T05:23:12.691" v="104" actId="1076"/>
          <ac:picMkLst>
            <pc:docMk/>
            <pc:sldMk cId="0" sldId="265"/>
            <ac:picMk id="6" creationId="{141B216B-8FDE-C907-E759-30703351C1C1}"/>
          </ac:picMkLst>
        </pc:picChg>
        <pc:picChg chg="add mod ord">
          <ac:chgData name="Dagligleder stavsetmyra" userId="S::dagligleder@stavsetmyrabarnehage.no::f40c89e3-0c3e-4208-9232-752e0d80dc1e" providerId="AD" clId="Web-{96397E26-F876-52BE-A4D1-56F16B5E1BC5}" dt="2023-09-01T05:22:36.533" v="100"/>
          <ac:picMkLst>
            <pc:docMk/>
            <pc:sldMk cId="0" sldId="265"/>
            <ac:picMk id="7" creationId="{76C6E34C-5E46-0335-A011-09742B0636AB}"/>
          </ac:picMkLst>
        </pc:picChg>
        <pc:picChg chg="add mod">
          <ac:chgData name="Dagligleder stavsetmyra" userId="S::dagligleder@stavsetmyrabarnehage.no::f40c89e3-0c3e-4208-9232-752e0d80dc1e" providerId="AD" clId="Web-{96397E26-F876-52BE-A4D1-56F16B5E1BC5}" dt="2023-09-01T05:23:04.331" v="103" actId="1076"/>
          <ac:picMkLst>
            <pc:docMk/>
            <pc:sldMk cId="0" sldId="265"/>
            <ac:picMk id="8" creationId="{930718A4-CA74-6667-218E-5DA2F9F837E8}"/>
          </ac:picMkLst>
        </pc:picChg>
      </pc:sldChg>
      <pc:sldChg chg="addSp modSp">
        <pc:chgData name="Dagligleder stavsetmyra" userId="S::dagligleder@stavsetmyrabarnehage.no::f40c89e3-0c3e-4208-9232-752e0d80dc1e" providerId="AD" clId="Web-{96397E26-F876-52BE-A4D1-56F16B5E1BC5}" dt="2023-09-01T05:02:43.156" v="11"/>
        <pc:sldMkLst>
          <pc:docMk/>
          <pc:sldMk cId="989069089" sldId="294"/>
        </pc:sldMkLst>
        <pc:picChg chg="add mod modCrop">
          <ac:chgData name="Dagligleder stavsetmyra" userId="S::dagligleder@stavsetmyrabarnehage.no::f40c89e3-0c3e-4208-9232-752e0d80dc1e" providerId="AD" clId="Web-{96397E26-F876-52BE-A4D1-56F16B5E1BC5}" dt="2023-09-01T04:59:28.384" v="6"/>
          <ac:picMkLst>
            <pc:docMk/>
            <pc:sldMk cId="989069089" sldId="294"/>
            <ac:picMk id="3" creationId="{B827FC14-5FB9-B42A-448D-9A4AE7486728}"/>
          </ac:picMkLst>
        </pc:picChg>
        <pc:picChg chg="add mod">
          <ac:chgData name="Dagligleder stavsetmyra" userId="S::dagligleder@stavsetmyrabarnehage.no::f40c89e3-0c3e-4208-9232-752e0d80dc1e" providerId="AD" clId="Web-{96397E26-F876-52BE-A4D1-56F16B5E1BC5}" dt="2023-09-01T05:02:43.156" v="11"/>
          <ac:picMkLst>
            <pc:docMk/>
            <pc:sldMk cId="989069089" sldId="294"/>
            <ac:picMk id="4" creationId="{033E343F-B201-0A12-06F4-DC203145FCDC}"/>
          </ac:picMkLst>
        </pc:picChg>
      </pc:sldChg>
      <pc:sldChg chg="addSp delSp modSp">
        <pc:chgData name="Dagligleder stavsetmyra" userId="S::dagligleder@stavsetmyrabarnehage.no::f40c89e3-0c3e-4208-9232-752e0d80dc1e" providerId="AD" clId="Web-{96397E26-F876-52BE-A4D1-56F16B5E1BC5}" dt="2023-09-01T05:19:41.808" v="86" actId="14100"/>
        <pc:sldMkLst>
          <pc:docMk/>
          <pc:sldMk cId="904781428" sldId="302"/>
        </pc:sldMkLst>
        <pc:picChg chg="del">
          <ac:chgData name="Dagligleder stavsetmyra" userId="S::dagligleder@stavsetmyrabarnehage.no::f40c89e3-0c3e-4208-9232-752e0d80dc1e" providerId="AD" clId="Web-{96397E26-F876-52BE-A4D1-56F16B5E1BC5}" dt="2023-09-01T05:11:33.539" v="57"/>
          <ac:picMkLst>
            <pc:docMk/>
            <pc:sldMk cId="904781428" sldId="302"/>
            <ac:picMk id="4" creationId="{B0FF9B77-8D5B-1E68-95A2-3766294B0CAF}"/>
          </ac:picMkLst>
        </pc:picChg>
        <pc:picChg chg="del">
          <ac:chgData name="Dagligleder stavsetmyra" userId="S::dagligleder@stavsetmyrabarnehage.no::f40c89e3-0c3e-4208-9232-752e0d80dc1e" providerId="AD" clId="Web-{96397E26-F876-52BE-A4D1-56F16B5E1BC5}" dt="2023-09-01T05:11:35.383" v="58"/>
          <ac:picMkLst>
            <pc:docMk/>
            <pc:sldMk cId="904781428" sldId="302"/>
            <ac:picMk id="5" creationId="{04F6EBFA-AE80-E84A-BD5D-1D8B930C29B3}"/>
          </ac:picMkLst>
        </pc:picChg>
        <pc:picChg chg="add mod modCrop">
          <ac:chgData name="Dagligleder stavsetmyra" userId="S::dagligleder@stavsetmyrabarnehage.no::f40c89e3-0c3e-4208-9232-752e0d80dc1e" providerId="AD" clId="Web-{96397E26-F876-52BE-A4D1-56F16B5E1BC5}" dt="2023-09-01T05:19:41.808" v="86" actId="14100"/>
          <ac:picMkLst>
            <pc:docMk/>
            <pc:sldMk cId="904781428" sldId="302"/>
            <ac:picMk id="6" creationId="{2B59C51E-BC7E-FBF6-4053-27B3B583DFBC}"/>
          </ac:picMkLst>
        </pc:picChg>
        <pc:picChg chg="add mod modCrop">
          <ac:chgData name="Dagligleder stavsetmyra" userId="S::dagligleder@stavsetmyrabarnehage.no::f40c89e3-0c3e-4208-9232-752e0d80dc1e" providerId="AD" clId="Web-{96397E26-F876-52BE-A4D1-56F16B5E1BC5}" dt="2023-09-01T05:19:37.308" v="85" actId="14100"/>
          <ac:picMkLst>
            <pc:docMk/>
            <pc:sldMk cId="904781428" sldId="302"/>
            <ac:picMk id="7" creationId="{9F4AEC45-42D2-F77A-E315-22FF10821C4D}"/>
          </ac:picMkLst>
        </pc:picChg>
        <pc:picChg chg="del">
          <ac:chgData name="Dagligleder stavsetmyra" userId="S::dagligleder@stavsetmyrabarnehage.no::f40c89e3-0c3e-4208-9232-752e0d80dc1e" providerId="AD" clId="Web-{96397E26-F876-52BE-A4D1-56F16B5E1BC5}" dt="2023-09-01T05:11:37.352" v="59"/>
          <ac:picMkLst>
            <pc:docMk/>
            <pc:sldMk cId="904781428" sldId="302"/>
            <ac:picMk id="9" creationId="{384956AD-CA42-2910-6292-4428A91AFC09}"/>
          </ac:picMkLst>
        </pc:picChg>
        <pc:picChg chg="add mod modCrop">
          <ac:chgData name="Dagligleder stavsetmyra" userId="S::dagligleder@stavsetmyrabarnehage.no::f40c89e3-0c3e-4208-9232-752e0d80dc1e" providerId="AD" clId="Web-{96397E26-F876-52BE-A4D1-56F16B5E1BC5}" dt="2023-09-01T05:19:29.948" v="84" actId="14100"/>
          <ac:picMkLst>
            <pc:docMk/>
            <pc:sldMk cId="904781428" sldId="302"/>
            <ac:picMk id="10" creationId="{DA9565B4-F91D-9E14-1D98-C534A7A237B6}"/>
          </ac:picMkLst>
        </pc:picChg>
      </pc:sldChg>
      <pc:sldChg chg="addSp delSp modSp">
        <pc:chgData name="Dagligleder stavsetmyra" userId="S::dagligleder@stavsetmyrabarnehage.no::f40c89e3-0c3e-4208-9232-752e0d80dc1e" providerId="AD" clId="Web-{96397E26-F876-52BE-A4D1-56F16B5E1BC5}" dt="2023-09-01T05:11:06.741" v="56" actId="1076"/>
        <pc:sldMkLst>
          <pc:docMk/>
          <pc:sldMk cId="1229999306" sldId="305"/>
        </pc:sldMkLst>
        <pc:picChg chg="del">
          <ac:chgData name="Dagligleder stavsetmyra" userId="S::dagligleder@stavsetmyrabarnehage.no::f40c89e3-0c3e-4208-9232-752e0d80dc1e" providerId="AD" clId="Web-{96397E26-F876-52BE-A4D1-56F16B5E1BC5}" dt="2023-09-01T05:06:12.883" v="28"/>
          <ac:picMkLst>
            <pc:docMk/>
            <pc:sldMk cId="1229999306" sldId="305"/>
            <ac:picMk id="2" creationId="{89B56281-7305-E3E5-E6FD-5182504F488E}"/>
          </ac:picMkLst>
        </pc:picChg>
        <pc:picChg chg="add mod">
          <ac:chgData name="Dagligleder stavsetmyra" userId="S::dagligleder@stavsetmyrabarnehage.no::f40c89e3-0c3e-4208-9232-752e0d80dc1e" providerId="AD" clId="Web-{96397E26-F876-52BE-A4D1-56F16B5E1BC5}" dt="2023-09-01T05:11:06.741" v="56" actId="1076"/>
          <ac:picMkLst>
            <pc:docMk/>
            <pc:sldMk cId="1229999306" sldId="305"/>
            <ac:picMk id="3" creationId="{195B8890-1E59-1913-BC8D-10D67C1EC797}"/>
          </ac:picMkLst>
        </pc:picChg>
        <pc:picChg chg="del">
          <ac:chgData name="Dagligleder stavsetmyra" userId="S::dagligleder@stavsetmyrabarnehage.no::f40c89e3-0c3e-4208-9232-752e0d80dc1e" providerId="AD" clId="Web-{96397E26-F876-52BE-A4D1-56F16B5E1BC5}" dt="2023-09-01T05:06:57.197" v="36"/>
          <ac:picMkLst>
            <pc:docMk/>
            <pc:sldMk cId="1229999306" sldId="305"/>
            <ac:picMk id="6" creationId="{1D446940-C00A-1375-1ED0-C5431AF71287}"/>
          </ac:picMkLst>
        </pc:picChg>
        <pc:picChg chg="del">
          <ac:chgData name="Dagligleder stavsetmyra" userId="S::dagligleder@stavsetmyrabarnehage.no::f40c89e3-0c3e-4208-9232-752e0d80dc1e" providerId="AD" clId="Web-{96397E26-F876-52BE-A4D1-56F16B5E1BC5}" dt="2023-09-01T05:07:44.668" v="45"/>
          <ac:picMkLst>
            <pc:docMk/>
            <pc:sldMk cId="1229999306" sldId="305"/>
            <ac:picMk id="7" creationId="{13C600D0-D172-ED23-73B2-ED159C3D8913}"/>
          </ac:picMkLst>
        </pc:picChg>
        <pc:picChg chg="add mod">
          <ac:chgData name="Dagligleder stavsetmyra" userId="S::dagligleder@stavsetmyrabarnehage.no::f40c89e3-0c3e-4208-9232-752e0d80dc1e" providerId="AD" clId="Web-{96397E26-F876-52BE-A4D1-56F16B5E1BC5}" dt="2023-09-01T05:10:55.366" v="54" actId="1076"/>
          <ac:picMkLst>
            <pc:docMk/>
            <pc:sldMk cId="1229999306" sldId="305"/>
            <ac:picMk id="8" creationId="{B7796BE5-49F5-8A2F-6F4C-195FE2C358C1}"/>
          </ac:picMkLst>
        </pc:picChg>
        <pc:picChg chg="add del mod">
          <ac:chgData name="Dagligleder stavsetmyra" userId="S::dagligleder@stavsetmyrabarnehage.no::f40c89e3-0c3e-4208-9232-752e0d80dc1e" providerId="AD" clId="Web-{96397E26-F876-52BE-A4D1-56F16B5E1BC5}" dt="2023-09-01T05:09:04.424" v="47"/>
          <ac:picMkLst>
            <pc:docMk/>
            <pc:sldMk cId="1229999306" sldId="305"/>
            <ac:picMk id="9" creationId="{6698090F-A141-DEF6-B563-FFAD346AB01D}"/>
          </ac:picMkLst>
        </pc:picChg>
        <pc:picChg chg="add mod">
          <ac:chgData name="Dagligleder stavsetmyra" userId="S::dagligleder@stavsetmyrabarnehage.no::f40c89e3-0c3e-4208-9232-752e0d80dc1e" providerId="AD" clId="Web-{96397E26-F876-52BE-A4D1-56F16B5E1BC5}" dt="2023-09-01T05:11:02.991" v="55" actId="1076"/>
          <ac:picMkLst>
            <pc:docMk/>
            <pc:sldMk cId="1229999306" sldId="305"/>
            <ac:picMk id="10" creationId="{622374F4-0004-94E3-DBA7-1E3A92F1373B}"/>
          </ac:picMkLst>
        </pc:picChg>
      </pc:sldChg>
      <pc:sldChg chg="modSp">
        <pc:chgData name="Dagligleder stavsetmyra" userId="S::dagligleder@stavsetmyrabarnehage.no::f40c89e3-0c3e-4208-9232-752e0d80dc1e" providerId="AD" clId="Web-{96397E26-F876-52BE-A4D1-56F16B5E1BC5}" dt="2023-09-01T05:29:31.393" v="145" actId="20577"/>
        <pc:sldMkLst>
          <pc:docMk/>
          <pc:sldMk cId="2920346259" sldId="317"/>
        </pc:sldMkLst>
        <pc:spChg chg="mod">
          <ac:chgData name="Dagligleder stavsetmyra" userId="S::dagligleder@stavsetmyrabarnehage.no::f40c89e3-0c3e-4208-9232-752e0d80dc1e" providerId="AD" clId="Web-{96397E26-F876-52BE-A4D1-56F16B5E1BC5}" dt="2023-09-01T05:29:31.393" v="145" actId="20577"/>
          <ac:spMkLst>
            <pc:docMk/>
            <pc:sldMk cId="2920346259" sldId="317"/>
            <ac:spMk id="8" creationId="{00000000-0000-0000-0000-000000000000}"/>
          </ac:spMkLst>
        </pc:spChg>
      </pc:sldChg>
    </pc:docChg>
  </pc:docChgLst>
  <pc:docChgLst>
    <pc:chgData name="Rosslyngen.stavsetmyra" userId="S::rosslyngen@stavsetmyrabarnehage.no::65c03fb8-b1a6-4272-9b16-f349834fd148" providerId="AD" clId="Web-{BE0EBD2D-5606-CBBE-0B8A-A3E2224306EE}"/>
    <pc:docChg chg="modSld">
      <pc:chgData name="Rosslyngen.stavsetmyra" userId="S::rosslyngen@stavsetmyrabarnehage.no::65c03fb8-b1a6-4272-9b16-f349834fd148" providerId="AD" clId="Web-{BE0EBD2D-5606-CBBE-0B8A-A3E2224306EE}" dt="2024-05-23T11:37:08.338" v="131" actId="20577"/>
      <pc:docMkLst>
        <pc:docMk/>
      </pc:docMkLst>
      <pc:sldChg chg="modSp">
        <pc:chgData name="Rosslyngen.stavsetmyra" userId="S::rosslyngen@stavsetmyrabarnehage.no::65c03fb8-b1a6-4272-9b16-f349834fd148" providerId="AD" clId="Web-{BE0EBD2D-5606-CBBE-0B8A-A3E2224306EE}" dt="2024-05-23T11:37:08.338" v="131" actId="20577"/>
        <pc:sldMkLst>
          <pc:docMk/>
          <pc:sldMk cId="0" sldId="256"/>
        </pc:sldMkLst>
        <pc:spChg chg="mod">
          <ac:chgData name="Rosslyngen.stavsetmyra" userId="S::rosslyngen@stavsetmyrabarnehage.no::65c03fb8-b1a6-4272-9b16-f349834fd148" providerId="AD" clId="Web-{BE0EBD2D-5606-CBBE-0B8A-A3E2224306EE}" dt="2024-05-23T11:37:08.338" v="131" actId="20577"/>
          <ac:spMkLst>
            <pc:docMk/>
            <pc:sldMk cId="0" sldId="256"/>
            <ac:spMk id="2" creationId="{966546DE-217D-E636-8047-22E04666B5E6}"/>
          </ac:spMkLst>
        </pc:spChg>
      </pc:sldChg>
      <pc:sldChg chg="modSp">
        <pc:chgData name="Rosslyngen.stavsetmyra" userId="S::rosslyngen@stavsetmyrabarnehage.no::65c03fb8-b1a6-4272-9b16-f349834fd148" providerId="AD" clId="Web-{BE0EBD2D-5606-CBBE-0B8A-A3E2224306EE}" dt="2024-05-23T11:28:58.084" v="78" actId="20577"/>
        <pc:sldMkLst>
          <pc:docMk/>
          <pc:sldMk cId="0" sldId="265"/>
        </pc:sldMkLst>
        <pc:spChg chg="mod">
          <ac:chgData name="Rosslyngen.stavsetmyra" userId="S::rosslyngen@stavsetmyrabarnehage.no::65c03fb8-b1a6-4272-9b16-f349834fd148" providerId="AD" clId="Web-{BE0EBD2D-5606-CBBE-0B8A-A3E2224306EE}" dt="2024-05-23T11:28:58.084" v="78" actId="20577"/>
          <ac:spMkLst>
            <pc:docMk/>
            <pc:sldMk cId="0" sldId="265"/>
            <ac:spMk id="5123" creationId="{00000000-0000-0000-0000-000000000000}"/>
          </ac:spMkLst>
        </pc:spChg>
      </pc:sldChg>
      <pc:sldChg chg="modSp">
        <pc:chgData name="Rosslyngen.stavsetmyra" userId="S::rosslyngen@stavsetmyrabarnehage.no::65c03fb8-b1a6-4272-9b16-f349834fd148" providerId="AD" clId="Web-{BE0EBD2D-5606-CBBE-0B8A-A3E2224306EE}" dt="2024-05-23T11:35:59.350" v="116" actId="20577"/>
        <pc:sldMkLst>
          <pc:docMk/>
          <pc:sldMk cId="1527214103" sldId="298"/>
        </pc:sldMkLst>
        <pc:spChg chg="mod">
          <ac:chgData name="Rosslyngen.stavsetmyra" userId="S::rosslyngen@stavsetmyrabarnehage.no::65c03fb8-b1a6-4272-9b16-f349834fd148" providerId="AD" clId="Web-{BE0EBD2D-5606-CBBE-0B8A-A3E2224306EE}" dt="2024-05-23T11:35:59.350" v="116" actId="20577"/>
          <ac:spMkLst>
            <pc:docMk/>
            <pc:sldMk cId="1527214103" sldId="298"/>
            <ac:spMk id="3" creationId="{00000000-0000-0000-0000-000000000000}"/>
          </ac:spMkLst>
        </pc:spChg>
      </pc:sldChg>
    </pc:docChg>
  </pc:docChgLst>
  <pc:docChgLst>
    <pc:chgData name="Dagligleder stavsetmyra" userId="S::dagligleder@stavsetmyrabarnehage.no::f40c89e3-0c3e-4208-9232-752e0d80dc1e" providerId="AD" clId="Web-{8F8668E7-B133-6219-EDAF-893D7E374CDC}"/>
    <pc:docChg chg="modSld">
      <pc:chgData name="Dagligleder stavsetmyra" userId="S::dagligleder@stavsetmyrabarnehage.no::f40c89e3-0c3e-4208-9232-752e0d80dc1e" providerId="AD" clId="Web-{8F8668E7-B133-6219-EDAF-893D7E374CDC}" dt="2024-08-19T13:41:56.873" v="2" actId="20577"/>
      <pc:docMkLst>
        <pc:docMk/>
      </pc:docMkLst>
      <pc:sldChg chg="modSp">
        <pc:chgData name="Dagligleder stavsetmyra" userId="S::dagligleder@stavsetmyrabarnehage.no::f40c89e3-0c3e-4208-9232-752e0d80dc1e" providerId="AD" clId="Web-{8F8668E7-B133-6219-EDAF-893D7E374CDC}" dt="2024-08-19T13:41:56.873" v="2" actId="20577"/>
        <pc:sldMkLst>
          <pc:docMk/>
          <pc:sldMk cId="1820975872" sldId="318"/>
        </pc:sldMkLst>
        <pc:spChg chg="mod">
          <ac:chgData name="Dagligleder stavsetmyra" userId="S::dagligleder@stavsetmyrabarnehage.no::f40c89e3-0c3e-4208-9232-752e0d80dc1e" providerId="AD" clId="Web-{8F8668E7-B133-6219-EDAF-893D7E374CDC}" dt="2024-08-19T13:41:56.873" v="2" actId="20577"/>
          <ac:spMkLst>
            <pc:docMk/>
            <pc:sldMk cId="1820975872" sldId="318"/>
            <ac:spMk id="6" creationId="{00000000-0000-0000-0000-000000000000}"/>
          </ac:spMkLst>
        </pc:spChg>
      </pc:sldChg>
    </pc:docChg>
  </pc:docChgLst>
  <pc:docChgLst>
    <pc:chgData name="Dagligleder stavsetmyra" userId="S::dagligleder@stavsetmyrabarnehage.no::f40c89e3-0c3e-4208-9232-752e0d80dc1e" providerId="AD" clId="Web-{6FCC77B6-670C-5F76-601A-C3A803607EEB}"/>
    <pc:docChg chg="addSld delSld modSld sldOrd">
      <pc:chgData name="Dagligleder stavsetmyra" userId="S::dagligleder@stavsetmyrabarnehage.no::f40c89e3-0c3e-4208-9232-752e0d80dc1e" providerId="AD" clId="Web-{6FCC77B6-670C-5F76-601A-C3A803607EEB}" dt="2023-09-03T20:56:56.231" v="902" actId="20577"/>
      <pc:docMkLst>
        <pc:docMk/>
      </pc:docMkLst>
      <pc:sldChg chg="modSp">
        <pc:chgData name="Dagligleder stavsetmyra" userId="S::dagligleder@stavsetmyrabarnehage.no::f40c89e3-0c3e-4208-9232-752e0d80dc1e" providerId="AD" clId="Web-{6FCC77B6-670C-5F76-601A-C3A803607EEB}" dt="2023-09-03T20:38:46.512" v="639" actId="20577"/>
        <pc:sldMkLst>
          <pc:docMk/>
          <pc:sldMk cId="0" sldId="260"/>
        </pc:sldMkLst>
        <pc:spChg chg="mod">
          <ac:chgData name="Dagligleder stavsetmyra" userId="S::dagligleder@stavsetmyrabarnehage.no::f40c89e3-0c3e-4208-9232-752e0d80dc1e" providerId="AD" clId="Web-{6FCC77B6-670C-5F76-601A-C3A803607EEB}" dt="2023-09-03T20:38:46.512" v="639" actId="20577"/>
          <ac:spMkLst>
            <pc:docMk/>
            <pc:sldMk cId="0" sldId="260"/>
            <ac:spMk id="8195" creationId="{00000000-0000-0000-0000-000000000000}"/>
          </ac:spMkLst>
        </pc:spChg>
        <pc:spChg chg="mod">
          <ac:chgData name="Dagligleder stavsetmyra" userId="S::dagligleder@stavsetmyrabarnehage.no::f40c89e3-0c3e-4208-9232-752e0d80dc1e" providerId="AD" clId="Web-{6FCC77B6-670C-5F76-601A-C3A803607EEB}" dt="2023-09-03T20:38:19.543" v="634" actId="20577"/>
          <ac:spMkLst>
            <pc:docMk/>
            <pc:sldMk cId="0" sldId="260"/>
            <ac:spMk id="8196" creationId="{00000000-0000-0000-0000-000000000000}"/>
          </ac:spMkLst>
        </pc:spChg>
      </pc:sldChg>
      <pc:sldChg chg="modSp">
        <pc:chgData name="Dagligleder stavsetmyra" userId="S::dagligleder@stavsetmyrabarnehage.no::f40c89e3-0c3e-4208-9232-752e0d80dc1e" providerId="AD" clId="Web-{6FCC77B6-670C-5F76-601A-C3A803607EEB}" dt="2023-09-03T10:00:41.130" v="154" actId="20577"/>
        <pc:sldMkLst>
          <pc:docMk/>
          <pc:sldMk cId="0" sldId="262"/>
        </pc:sldMkLst>
        <pc:spChg chg="mod">
          <ac:chgData name="Dagligleder stavsetmyra" userId="S::dagligleder@stavsetmyrabarnehage.no::f40c89e3-0c3e-4208-9232-752e0d80dc1e" providerId="AD" clId="Web-{6FCC77B6-670C-5F76-601A-C3A803607EEB}" dt="2023-09-03T10:00:41.130" v="154" actId="20577"/>
          <ac:spMkLst>
            <pc:docMk/>
            <pc:sldMk cId="0" sldId="262"/>
            <ac:spMk id="6" creationId="{00000000-0000-0000-0000-000000000000}"/>
          </ac:spMkLst>
        </pc:spChg>
      </pc:sldChg>
      <pc:sldChg chg="modSp">
        <pc:chgData name="Dagligleder stavsetmyra" userId="S::dagligleder@stavsetmyrabarnehage.no::f40c89e3-0c3e-4208-9232-752e0d80dc1e" providerId="AD" clId="Web-{6FCC77B6-670C-5F76-601A-C3A803607EEB}" dt="2023-09-03T09:56:58.985" v="129" actId="20577"/>
        <pc:sldMkLst>
          <pc:docMk/>
          <pc:sldMk cId="0" sldId="265"/>
        </pc:sldMkLst>
        <pc:spChg chg="mod">
          <ac:chgData name="Dagligleder stavsetmyra" userId="S::dagligleder@stavsetmyrabarnehage.no::f40c89e3-0c3e-4208-9232-752e0d80dc1e" providerId="AD" clId="Web-{6FCC77B6-670C-5F76-601A-C3A803607EEB}" dt="2023-09-03T09:56:58.985" v="129" actId="20577"/>
          <ac:spMkLst>
            <pc:docMk/>
            <pc:sldMk cId="0" sldId="265"/>
            <ac:spMk id="5123" creationId="{00000000-0000-0000-0000-000000000000}"/>
          </ac:spMkLst>
        </pc:spChg>
      </pc:sldChg>
      <pc:sldChg chg="modSp">
        <pc:chgData name="Dagligleder stavsetmyra" userId="S::dagligleder@stavsetmyrabarnehage.no::f40c89e3-0c3e-4208-9232-752e0d80dc1e" providerId="AD" clId="Web-{6FCC77B6-670C-5F76-601A-C3A803607EEB}" dt="2023-09-03T20:56:56.231" v="902" actId="20577"/>
        <pc:sldMkLst>
          <pc:docMk/>
          <pc:sldMk cId="0" sldId="275"/>
        </pc:sldMkLst>
        <pc:spChg chg="mod">
          <ac:chgData name="Dagligleder stavsetmyra" userId="S::dagligleder@stavsetmyrabarnehage.no::f40c89e3-0c3e-4208-9232-752e0d80dc1e" providerId="AD" clId="Web-{6FCC77B6-670C-5F76-601A-C3A803607EEB}" dt="2023-09-03T20:55:45.604" v="878" actId="20577"/>
          <ac:spMkLst>
            <pc:docMk/>
            <pc:sldMk cId="0" sldId="275"/>
            <ac:spMk id="3" creationId="{B9481B2A-00B3-4260-8588-FB47EAAC05AF}"/>
          </ac:spMkLst>
        </pc:spChg>
        <pc:spChg chg="mod">
          <ac:chgData name="Dagligleder stavsetmyra" userId="S::dagligleder@stavsetmyrabarnehage.no::f40c89e3-0c3e-4208-9232-752e0d80dc1e" providerId="AD" clId="Web-{6FCC77B6-670C-5F76-601A-C3A803607EEB}" dt="2023-09-03T20:56:56.231" v="902" actId="20577"/>
          <ac:spMkLst>
            <pc:docMk/>
            <pc:sldMk cId="0" sldId="275"/>
            <ac:spMk id="4" creationId="{8387F6B0-A413-4495-8AE0-CB8B7D3710D5}"/>
          </ac:spMkLst>
        </pc:spChg>
      </pc:sldChg>
      <pc:sldChg chg="modSp">
        <pc:chgData name="Dagligleder stavsetmyra" userId="S::dagligleder@stavsetmyrabarnehage.no::f40c89e3-0c3e-4208-9232-752e0d80dc1e" providerId="AD" clId="Web-{6FCC77B6-670C-5F76-601A-C3A803607EEB}" dt="2023-09-03T20:53:37.398" v="852" actId="20577"/>
        <pc:sldMkLst>
          <pc:docMk/>
          <pc:sldMk cId="0" sldId="276"/>
        </pc:sldMkLst>
        <pc:spChg chg="mod">
          <ac:chgData name="Dagligleder stavsetmyra" userId="S::dagligleder@stavsetmyrabarnehage.no::f40c89e3-0c3e-4208-9232-752e0d80dc1e" providerId="AD" clId="Web-{6FCC77B6-670C-5F76-601A-C3A803607EEB}" dt="2023-09-03T20:53:37.398" v="852" actId="20577"/>
          <ac:spMkLst>
            <pc:docMk/>
            <pc:sldMk cId="0" sldId="276"/>
            <ac:spMk id="18436" creationId="{00000000-0000-0000-0000-000000000000}"/>
          </ac:spMkLst>
        </pc:spChg>
      </pc:sldChg>
      <pc:sldChg chg="modSp">
        <pc:chgData name="Dagligleder stavsetmyra" userId="S::dagligleder@stavsetmyrabarnehage.no::f40c89e3-0c3e-4208-9232-752e0d80dc1e" providerId="AD" clId="Web-{6FCC77B6-670C-5F76-601A-C3A803607EEB}" dt="2023-09-03T20:52:39.752" v="845" actId="20577"/>
        <pc:sldMkLst>
          <pc:docMk/>
          <pc:sldMk cId="0" sldId="277"/>
        </pc:sldMkLst>
        <pc:spChg chg="mod">
          <ac:chgData name="Dagligleder stavsetmyra" userId="S::dagligleder@stavsetmyrabarnehage.no::f40c89e3-0c3e-4208-9232-752e0d80dc1e" providerId="AD" clId="Web-{6FCC77B6-670C-5F76-601A-C3A803607EEB}" dt="2023-09-03T20:52:39.752" v="845" actId="20577"/>
          <ac:spMkLst>
            <pc:docMk/>
            <pc:sldMk cId="0" sldId="277"/>
            <ac:spMk id="16387" creationId="{00000000-0000-0000-0000-000000000000}"/>
          </ac:spMkLst>
        </pc:spChg>
      </pc:sldChg>
      <pc:sldChg chg="delSp modSp del">
        <pc:chgData name="Dagligleder stavsetmyra" userId="S::dagligleder@stavsetmyrabarnehage.no::f40c89e3-0c3e-4208-9232-752e0d80dc1e" providerId="AD" clId="Web-{6FCC77B6-670C-5F76-601A-C3A803607EEB}" dt="2023-09-03T20:52:33.518" v="844"/>
        <pc:sldMkLst>
          <pc:docMk/>
          <pc:sldMk cId="0" sldId="278"/>
        </pc:sldMkLst>
        <pc:spChg chg="mod">
          <ac:chgData name="Dagligleder stavsetmyra" userId="S::dagligleder@stavsetmyrabarnehage.no::f40c89e3-0c3e-4208-9232-752e0d80dc1e" providerId="AD" clId="Web-{6FCC77B6-670C-5F76-601A-C3A803607EEB}" dt="2023-09-03T20:51:19.953" v="837" actId="20577"/>
          <ac:spMkLst>
            <pc:docMk/>
            <pc:sldMk cId="0" sldId="278"/>
            <ac:spMk id="15363" creationId="{00000000-0000-0000-0000-000000000000}"/>
          </ac:spMkLst>
        </pc:spChg>
        <pc:spChg chg="mod">
          <ac:chgData name="Dagligleder stavsetmyra" userId="S::dagligleder@stavsetmyrabarnehage.no::f40c89e3-0c3e-4208-9232-752e0d80dc1e" providerId="AD" clId="Web-{6FCC77B6-670C-5F76-601A-C3A803607EEB}" dt="2023-09-03T20:50:57.218" v="833" actId="20577"/>
          <ac:spMkLst>
            <pc:docMk/>
            <pc:sldMk cId="0" sldId="278"/>
            <ac:spMk id="15364" creationId="{00000000-0000-0000-0000-000000000000}"/>
          </ac:spMkLst>
        </pc:spChg>
        <pc:spChg chg="del mod">
          <ac:chgData name="Dagligleder stavsetmyra" userId="S::dagligleder@stavsetmyrabarnehage.no::f40c89e3-0c3e-4208-9232-752e0d80dc1e" providerId="AD" clId="Web-{6FCC77B6-670C-5F76-601A-C3A803607EEB}" dt="2023-09-03T20:47:33.729" v="795"/>
          <ac:spMkLst>
            <pc:docMk/>
            <pc:sldMk cId="0" sldId="278"/>
            <ac:spMk id="15366" creationId="{00000000-0000-0000-0000-000000000000}"/>
          </ac:spMkLst>
        </pc:spChg>
        <pc:spChg chg="del mod">
          <ac:chgData name="Dagligleder stavsetmyra" userId="S::dagligleder@stavsetmyrabarnehage.no::f40c89e3-0c3e-4208-9232-752e0d80dc1e" providerId="AD" clId="Web-{6FCC77B6-670C-5F76-601A-C3A803607EEB}" dt="2023-09-03T20:47:54.026" v="799"/>
          <ac:spMkLst>
            <pc:docMk/>
            <pc:sldMk cId="0" sldId="278"/>
            <ac:spMk id="15367" creationId="{00000000-0000-0000-0000-000000000000}"/>
          </ac:spMkLst>
        </pc:spChg>
        <pc:picChg chg="del">
          <ac:chgData name="Dagligleder stavsetmyra" userId="S::dagligleder@stavsetmyrabarnehage.no::f40c89e3-0c3e-4208-9232-752e0d80dc1e" providerId="AD" clId="Web-{6FCC77B6-670C-5F76-601A-C3A803607EEB}" dt="2023-09-03T20:45:42.632" v="767"/>
          <ac:picMkLst>
            <pc:docMk/>
            <pc:sldMk cId="0" sldId="278"/>
            <ac:picMk id="1026" creationId="{00000000-0000-0000-0000-000000000000}"/>
          </ac:picMkLst>
        </pc:picChg>
        <pc:picChg chg="del">
          <ac:chgData name="Dagligleder stavsetmyra" userId="S::dagligleder@stavsetmyrabarnehage.no::f40c89e3-0c3e-4208-9232-752e0d80dc1e" providerId="AD" clId="Web-{6FCC77B6-670C-5F76-601A-C3A803607EEB}" dt="2023-09-03T20:45:50.898" v="768"/>
          <ac:picMkLst>
            <pc:docMk/>
            <pc:sldMk cId="0" sldId="278"/>
            <ac:picMk id="1027" creationId="{00000000-0000-0000-0000-000000000000}"/>
          </ac:picMkLst>
        </pc:picChg>
        <pc:picChg chg="del">
          <ac:chgData name="Dagligleder stavsetmyra" userId="S::dagligleder@stavsetmyrabarnehage.no::f40c89e3-0c3e-4208-9232-752e0d80dc1e" providerId="AD" clId="Web-{6FCC77B6-670C-5F76-601A-C3A803607EEB}" dt="2023-09-03T20:45:34.835" v="766"/>
          <ac:picMkLst>
            <pc:docMk/>
            <pc:sldMk cId="0" sldId="278"/>
            <ac:picMk id="15362" creationId="{00000000-0000-0000-0000-000000000000}"/>
          </ac:picMkLst>
        </pc:picChg>
      </pc:sldChg>
      <pc:sldChg chg="modSp">
        <pc:chgData name="Dagligleder stavsetmyra" userId="S::dagligleder@stavsetmyrabarnehage.no::f40c89e3-0c3e-4208-9232-752e0d80dc1e" providerId="AD" clId="Web-{6FCC77B6-670C-5F76-601A-C3A803607EEB}" dt="2023-09-03T09:46:46.252" v="56" actId="20577"/>
        <pc:sldMkLst>
          <pc:docMk/>
          <pc:sldMk cId="0" sldId="289"/>
        </pc:sldMkLst>
        <pc:spChg chg="mod">
          <ac:chgData name="Dagligleder stavsetmyra" userId="S::dagligleder@stavsetmyrabarnehage.no::f40c89e3-0c3e-4208-9232-752e0d80dc1e" providerId="AD" clId="Web-{6FCC77B6-670C-5F76-601A-C3A803607EEB}" dt="2023-09-03T09:46:46.252" v="56" actId="20577"/>
          <ac:spMkLst>
            <pc:docMk/>
            <pc:sldMk cId="0" sldId="289"/>
            <ac:spMk id="6" creationId="{00000000-0000-0000-0000-000000000000}"/>
          </ac:spMkLst>
        </pc:spChg>
      </pc:sldChg>
      <pc:sldChg chg="modSp">
        <pc:chgData name="Dagligleder stavsetmyra" userId="S::dagligleder@stavsetmyrabarnehage.no::f40c89e3-0c3e-4208-9232-752e0d80dc1e" providerId="AD" clId="Web-{6FCC77B6-670C-5F76-601A-C3A803607EEB}" dt="2023-09-03T09:42:14.058" v="40" actId="20577"/>
        <pc:sldMkLst>
          <pc:docMk/>
          <pc:sldMk cId="736089751" sldId="293"/>
        </pc:sldMkLst>
        <pc:spChg chg="mod">
          <ac:chgData name="Dagligleder stavsetmyra" userId="S::dagligleder@stavsetmyrabarnehage.no::f40c89e3-0c3e-4208-9232-752e0d80dc1e" providerId="AD" clId="Web-{6FCC77B6-670C-5F76-601A-C3A803607EEB}" dt="2023-09-03T09:42:14.058" v="40" actId="20577"/>
          <ac:spMkLst>
            <pc:docMk/>
            <pc:sldMk cId="736089751" sldId="293"/>
            <ac:spMk id="5" creationId="{00000000-0000-0000-0000-000000000000}"/>
          </ac:spMkLst>
        </pc:spChg>
      </pc:sldChg>
      <pc:sldChg chg="modSp">
        <pc:chgData name="Dagligleder stavsetmyra" userId="S::dagligleder@stavsetmyrabarnehage.no::f40c89e3-0c3e-4208-9232-752e0d80dc1e" providerId="AD" clId="Web-{6FCC77B6-670C-5F76-601A-C3A803607EEB}" dt="2023-09-03T09:57:10.235" v="131" actId="20577"/>
        <pc:sldMkLst>
          <pc:docMk/>
          <pc:sldMk cId="989069089" sldId="294"/>
        </pc:sldMkLst>
        <pc:spChg chg="mod">
          <ac:chgData name="Dagligleder stavsetmyra" userId="S::dagligleder@stavsetmyrabarnehage.no::f40c89e3-0c3e-4208-9232-752e0d80dc1e" providerId="AD" clId="Web-{6FCC77B6-670C-5F76-601A-C3A803607EEB}" dt="2023-09-03T09:57:10.235" v="131" actId="20577"/>
          <ac:spMkLst>
            <pc:docMk/>
            <pc:sldMk cId="989069089" sldId="294"/>
            <ac:spMk id="6" creationId="{00000000-0000-0000-0000-000000000000}"/>
          </ac:spMkLst>
        </pc:spChg>
        <pc:picChg chg="mod">
          <ac:chgData name="Dagligleder stavsetmyra" userId="S::dagligleder@stavsetmyrabarnehage.no::f40c89e3-0c3e-4208-9232-752e0d80dc1e" providerId="AD" clId="Web-{6FCC77B6-670C-5F76-601A-C3A803607EEB}" dt="2023-09-03T09:53:13.042" v="99" actId="1076"/>
          <ac:picMkLst>
            <pc:docMk/>
            <pc:sldMk cId="989069089" sldId="294"/>
            <ac:picMk id="3" creationId="{B827FC14-5FB9-B42A-448D-9A4AE7486728}"/>
          </ac:picMkLst>
        </pc:picChg>
        <pc:picChg chg="mod">
          <ac:chgData name="Dagligleder stavsetmyra" userId="S::dagligleder@stavsetmyrabarnehage.no::f40c89e3-0c3e-4208-9232-752e0d80dc1e" providerId="AD" clId="Web-{6FCC77B6-670C-5F76-601A-C3A803607EEB}" dt="2023-09-03T09:52:59.010" v="98" actId="1076"/>
          <ac:picMkLst>
            <pc:docMk/>
            <pc:sldMk cId="989069089" sldId="294"/>
            <ac:picMk id="4" creationId="{033E343F-B201-0A12-06F4-DC203145FCDC}"/>
          </ac:picMkLst>
        </pc:picChg>
      </pc:sldChg>
      <pc:sldChg chg="modSp">
        <pc:chgData name="Dagligleder stavsetmyra" userId="S::dagligleder@stavsetmyrabarnehage.no::f40c89e3-0c3e-4208-9232-752e0d80dc1e" providerId="AD" clId="Web-{6FCC77B6-670C-5F76-601A-C3A803607EEB}" dt="2023-09-03T09:36:08.644" v="0" actId="20577"/>
        <pc:sldMkLst>
          <pc:docMk/>
          <pc:sldMk cId="2944367663" sldId="296"/>
        </pc:sldMkLst>
        <pc:spChg chg="mod">
          <ac:chgData name="Dagligleder stavsetmyra" userId="S::dagligleder@stavsetmyrabarnehage.no::f40c89e3-0c3e-4208-9232-752e0d80dc1e" providerId="AD" clId="Web-{6FCC77B6-670C-5F76-601A-C3A803607EEB}" dt="2023-09-03T09:36:08.644" v="0" actId="20577"/>
          <ac:spMkLst>
            <pc:docMk/>
            <pc:sldMk cId="2944367663" sldId="296"/>
            <ac:spMk id="4" creationId="{00000000-0000-0000-0000-000000000000}"/>
          </ac:spMkLst>
        </pc:spChg>
      </pc:sldChg>
      <pc:sldChg chg="modSp">
        <pc:chgData name="Dagligleder stavsetmyra" userId="S::dagligleder@stavsetmyrabarnehage.no::f40c89e3-0c3e-4208-9232-752e0d80dc1e" providerId="AD" clId="Web-{6FCC77B6-670C-5F76-601A-C3A803607EEB}" dt="2023-09-03T09:49:26.990" v="69" actId="1076"/>
        <pc:sldMkLst>
          <pc:docMk/>
          <pc:sldMk cId="2150679489" sldId="297"/>
        </pc:sldMkLst>
        <pc:spChg chg="mod">
          <ac:chgData name="Dagligleder stavsetmyra" userId="S::dagligleder@stavsetmyrabarnehage.no::f40c89e3-0c3e-4208-9232-752e0d80dc1e" providerId="AD" clId="Web-{6FCC77B6-670C-5F76-601A-C3A803607EEB}" dt="2023-09-03T09:49:17.959" v="68" actId="1076"/>
          <ac:spMkLst>
            <pc:docMk/>
            <pc:sldMk cId="2150679489" sldId="297"/>
            <ac:spMk id="8" creationId="{00000000-0000-0000-0000-000000000000}"/>
          </ac:spMkLst>
        </pc:spChg>
        <pc:picChg chg="mod">
          <ac:chgData name="Dagligleder stavsetmyra" userId="S::dagligleder@stavsetmyrabarnehage.no::f40c89e3-0c3e-4208-9232-752e0d80dc1e" providerId="AD" clId="Web-{6FCC77B6-670C-5F76-601A-C3A803607EEB}" dt="2023-09-03T09:49:26.990" v="69" actId="1076"/>
          <ac:picMkLst>
            <pc:docMk/>
            <pc:sldMk cId="2150679489" sldId="297"/>
            <ac:picMk id="9" creationId="{00000000-0000-0000-0000-000000000000}"/>
          </ac:picMkLst>
        </pc:picChg>
      </pc:sldChg>
      <pc:sldChg chg="modSp">
        <pc:chgData name="Dagligleder stavsetmyra" userId="S::dagligleder@stavsetmyrabarnehage.no::f40c89e3-0c3e-4208-9232-752e0d80dc1e" providerId="AD" clId="Web-{6FCC77B6-670C-5F76-601A-C3A803607EEB}" dt="2023-09-03T09:57:20.048" v="132" actId="20577"/>
        <pc:sldMkLst>
          <pc:docMk/>
          <pc:sldMk cId="1527214103" sldId="298"/>
        </pc:sldMkLst>
        <pc:spChg chg="mod">
          <ac:chgData name="Dagligleder stavsetmyra" userId="S::dagligleder@stavsetmyrabarnehage.no::f40c89e3-0c3e-4208-9232-752e0d80dc1e" providerId="AD" clId="Web-{6FCC77B6-670C-5F76-601A-C3A803607EEB}" dt="2023-09-03T09:57:20.048" v="132" actId="20577"/>
          <ac:spMkLst>
            <pc:docMk/>
            <pc:sldMk cId="1527214103" sldId="298"/>
            <ac:spMk id="3" creationId="{00000000-0000-0000-0000-000000000000}"/>
          </ac:spMkLst>
        </pc:spChg>
      </pc:sldChg>
      <pc:sldChg chg="modSp">
        <pc:chgData name="Dagligleder stavsetmyra" userId="S::dagligleder@stavsetmyrabarnehage.no::f40c89e3-0c3e-4208-9232-752e0d80dc1e" providerId="AD" clId="Web-{6FCC77B6-670C-5F76-601A-C3A803607EEB}" dt="2023-09-03T09:59:56.957" v="148" actId="20577"/>
        <pc:sldMkLst>
          <pc:docMk/>
          <pc:sldMk cId="1754127778" sldId="299"/>
        </pc:sldMkLst>
        <pc:spChg chg="mod">
          <ac:chgData name="Dagligleder stavsetmyra" userId="S::dagligleder@stavsetmyrabarnehage.no::f40c89e3-0c3e-4208-9232-752e0d80dc1e" providerId="AD" clId="Web-{6FCC77B6-670C-5F76-601A-C3A803607EEB}" dt="2023-09-03T09:59:56.957" v="148" actId="20577"/>
          <ac:spMkLst>
            <pc:docMk/>
            <pc:sldMk cId="1754127778" sldId="299"/>
            <ac:spMk id="3" creationId="{00000000-0000-0000-0000-000000000000}"/>
          </ac:spMkLst>
        </pc:spChg>
      </pc:sldChg>
      <pc:sldChg chg="modSp">
        <pc:chgData name="Dagligleder stavsetmyra" userId="S::dagligleder@stavsetmyrabarnehage.no::f40c89e3-0c3e-4208-9232-752e0d80dc1e" providerId="AD" clId="Web-{6FCC77B6-670C-5F76-601A-C3A803607EEB}" dt="2023-09-03T09:50:08.491" v="74" actId="20577"/>
        <pc:sldMkLst>
          <pc:docMk/>
          <pc:sldMk cId="4075767896" sldId="301"/>
        </pc:sldMkLst>
        <pc:spChg chg="mod">
          <ac:chgData name="Dagligleder stavsetmyra" userId="S::dagligleder@stavsetmyrabarnehage.no::f40c89e3-0c3e-4208-9232-752e0d80dc1e" providerId="AD" clId="Web-{6FCC77B6-670C-5F76-601A-C3A803607EEB}" dt="2023-09-03T09:50:08.491" v="74" actId="20577"/>
          <ac:spMkLst>
            <pc:docMk/>
            <pc:sldMk cId="4075767896" sldId="301"/>
            <ac:spMk id="2" creationId="{926D06FA-F38F-4857-BAE7-D45C8A1BEEDB}"/>
          </ac:spMkLst>
        </pc:spChg>
      </pc:sldChg>
      <pc:sldChg chg="modSp">
        <pc:chgData name="Dagligleder stavsetmyra" userId="S::dagligleder@stavsetmyrabarnehage.no::f40c89e3-0c3e-4208-9232-752e0d80dc1e" providerId="AD" clId="Web-{6FCC77B6-670C-5F76-601A-C3A803607EEB}" dt="2023-09-03T20:23:27.488" v="497" actId="20577"/>
        <pc:sldMkLst>
          <pc:docMk/>
          <pc:sldMk cId="904781428" sldId="302"/>
        </pc:sldMkLst>
        <pc:spChg chg="mod">
          <ac:chgData name="Dagligleder stavsetmyra" userId="S::dagligleder@stavsetmyrabarnehage.no::f40c89e3-0c3e-4208-9232-752e0d80dc1e" providerId="AD" clId="Web-{6FCC77B6-670C-5F76-601A-C3A803607EEB}" dt="2023-09-03T20:23:27.488" v="497" actId="20577"/>
          <ac:spMkLst>
            <pc:docMk/>
            <pc:sldMk cId="904781428" sldId="302"/>
            <ac:spMk id="2" creationId="{00000000-0000-0000-0000-000000000000}"/>
          </ac:spMkLst>
        </pc:spChg>
        <pc:picChg chg="mod">
          <ac:chgData name="Dagligleder stavsetmyra" userId="S::dagligleder@stavsetmyrabarnehage.no::f40c89e3-0c3e-4208-9232-752e0d80dc1e" providerId="AD" clId="Web-{6FCC77B6-670C-5F76-601A-C3A803607EEB}" dt="2023-09-03T20:23:06.800" v="494" actId="14100"/>
          <ac:picMkLst>
            <pc:docMk/>
            <pc:sldMk cId="904781428" sldId="302"/>
            <ac:picMk id="6" creationId="{2B59C51E-BC7E-FBF6-4053-27B3B583DFBC}"/>
          </ac:picMkLst>
        </pc:picChg>
        <pc:picChg chg="mod">
          <ac:chgData name="Dagligleder stavsetmyra" userId="S::dagligleder@stavsetmyrabarnehage.no::f40c89e3-0c3e-4208-9232-752e0d80dc1e" providerId="AD" clId="Web-{6FCC77B6-670C-5F76-601A-C3A803607EEB}" dt="2023-09-03T20:23:10.222" v="495" actId="14100"/>
          <ac:picMkLst>
            <pc:docMk/>
            <pc:sldMk cId="904781428" sldId="302"/>
            <ac:picMk id="7" creationId="{9F4AEC45-42D2-F77A-E315-22FF10821C4D}"/>
          </ac:picMkLst>
        </pc:picChg>
        <pc:picChg chg="mod">
          <ac:chgData name="Dagligleder stavsetmyra" userId="S::dagligleder@stavsetmyrabarnehage.no::f40c89e3-0c3e-4208-9232-752e0d80dc1e" providerId="AD" clId="Web-{6FCC77B6-670C-5F76-601A-C3A803607EEB}" dt="2023-09-03T20:23:14.160" v="496" actId="14100"/>
          <ac:picMkLst>
            <pc:docMk/>
            <pc:sldMk cId="904781428" sldId="302"/>
            <ac:picMk id="10" creationId="{DA9565B4-F91D-9E14-1D98-C534A7A237B6}"/>
          </ac:picMkLst>
        </pc:picChg>
      </pc:sldChg>
      <pc:sldChg chg="modSp">
        <pc:chgData name="Dagligleder stavsetmyra" userId="S::dagligleder@stavsetmyrabarnehage.no::f40c89e3-0c3e-4208-9232-752e0d80dc1e" providerId="AD" clId="Web-{6FCC77B6-670C-5F76-601A-C3A803607EEB}" dt="2023-09-03T09:59:05.456" v="145" actId="1076"/>
        <pc:sldMkLst>
          <pc:docMk/>
          <pc:sldMk cId="1229999306" sldId="305"/>
        </pc:sldMkLst>
        <pc:spChg chg="mod">
          <ac:chgData name="Dagligleder stavsetmyra" userId="S::dagligleder@stavsetmyrabarnehage.no::f40c89e3-0c3e-4208-9232-752e0d80dc1e" providerId="AD" clId="Web-{6FCC77B6-670C-5F76-601A-C3A803607EEB}" dt="2023-09-03T09:58:51.971" v="142" actId="20577"/>
          <ac:spMkLst>
            <pc:docMk/>
            <pc:sldMk cId="1229999306" sldId="305"/>
            <ac:spMk id="5" creationId="{00000000-0000-0000-0000-000000000000}"/>
          </ac:spMkLst>
        </pc:spChg>
        <pc:picChg chg="mod">
          <ac:chgData name="Dagligleder stavsetmyra" userId="S::dagligleder@stavsetmyrabarnehage.no::f40c89e3-0c3e-4208-9232-752e0d80dc1e" providerId="AD" clId="Web-{6FCC77B6-670C-5F76-601A-C3A803607EEB}" dt="2023-09-03T09:58:53.893" v="143" actId="1076"/>
          <ac:picMkLst>
            <pc:docMk/>
            <pc:sldMk cId="1229999306" sldId="305"/>
            <ac:picMk id="3" creationId="{195B8890-1E59-1913-BC8D-10D67C1EC797}"/>
          </ac:picMkLst>
        </pc:picChg>
        <pc:picChg chg="mod">
          <ac:chgData name="Dagligleder stavsetmyra" userId="S::dagligleder@stavsetmyrabarnehage.no::f40c89e3-0c3e-4208-9232-752e0d80dc1e" providerId="AD" clId="Web-{6FCC77B6-670C-5F76-601A-C3A803607EEB}" dt="2023-09-03T09:58:57.175" v="144" actId="1076"/>
          <ac:picMkLst>
            <pc:docMk/>
            <pc:sldMk cId="1229999306" sldId="305"/>
            <ac:picMk id="8" creationId="{B7796BE5-49F5-8A2F-6F4C-195FE2C358C1}"/>
          </ac:picMkLst>
        </pc:picChg>
        <pc:picChg chg="mod">
          <ac:chgData name="Dagligleder stavsetmyra" userId="S::dagligleder@stavsetmyrabarnehage.no::f40c89e3-0c3e-4208-9232-752e0d80dc1e" providerId="AD" clId="Web-{6FCC77B6-670C-5F76-601A-C3A803607EEB}" dt="2023-09-03T09:59:05.456" v="145" actId="1076"/>
          <ac:picMkLst>
            <pc:docMk/>
            <pc:sldMk cId="1229999306" sldId="305"/>
            <ac:picMk id="10" creationId="{622374F4-0004-94E3-DBA7-1E3A92F1373B}"/>
          </ac:picMkLst>
        </pc:picChg>
      </pc:sldChg>
      <pc:sldChg chg="modSp">
        <pc:chgData name="Dagligleder stavsetmyra" userId="S::dagligleder@stavsetmyrabarnehage.no::f40c89e3-0c3e-4208-9232-752e0d80dc1e" providerId="AD" clId="Web-{6FCC77B6-670C-5F76-601A-C3A803607EEB}" dt="2023-09-03T20:40:54.078" v="661" actId="20577"/>
        <pc:sldMkLst>
          <pc:docMk/>
          <pc:sldMk cId="2309875095" sldId="310"/>
        </pc:sldMkLst>
        <pc:spChg chg="mod">
          <ac:chgData name="Dagligleder stavsetmyra" userId="S::dagligleder@stavsetmyrabarnehage.no::f40c89e3-0c3e-4208-9232-752e0d80dc1e" providerId="AD" clId="Web-{6FCC77B6-670C-5F76-601A-C3A803607EEB}" dt="2023-09-03T20:40:29.155" v="658" actId="20577"/>
          <ac:spMkLst>
            <pc:docMk/>
            <pc:sldMk cId="2309875095" sldId="310"/>
            <ac:spMk id="10243" creationId="{00000000-0000-0000-0000-000000000000}"/>
          </ac:spMkLst>
        </pc:spChg>
        <pc:spChg chg="mod">
          <ac:chgData name="Dagligleder stavsetmyra" userId="S::dagligleder@stavsetmyrabarnehage.no::f40c89e3-0c3e-4208-9232-752e0d80dc1e" providerId="AD" clId="Web-{6FCC77B6-670C-5F76-601A-C3A803607EEB}" dt="2023-09-03T20:40:54.078" v="661" actId="20577"/>
          <ac:spMkLst>
            <pc:docMk/>
            <pc:sldMk cId="2309875095" sldId="310"/>
            <ac:spMk id="10244" creationId="{00000000-0000-0000-0000-000000000000}"/>
          </ac:spMkLst>
        </pc:spChg>
      </pc:sldChg>
      <pc:sldChg chg="modSp">
        <pc:chgData name="Dagligleder stavsetmyra" userId="S::dagligleder@stavsetmyrabarnehage.no::f40c89e3-0c3e-4208-9232-752e0d80dc1e" providerId="AD" clId="Web-{6FCC77B6-670C-5F76-601A-C3A803607EEB}" dt="2023-09-03T20:35:10.319" v="594" actId="20577"/>
        <pc:sldMkLst>
          <pc:docMk/>
          <pc:sldMk cId="4074369780" sldId="311"/>
        </pc:sldMkLst>
        <pc:spChg chg="mod">
          <ac:chgData name="Dagligleder stavsetmyra" userId="S::dagligleder@stavsetmyrabarnehage.no::f40c89e3-0c3e-4208-9232-752e0d80dc1e" providerId="AD" clId="Web-{6FCC77B6-670C-5F76-601A-C3A803607EEB}" dt="2023-09-03T20:35:10.319" v="594" actId="20577"/>
          <ac:spMkLst>
            <pc:docMk/>
            <pc:sldMk cId="4074369780" sldId="311"/>
            <ac:spMk id="3" creationId="{00000000-0000-0000-0000-000000000000}"/>
          </ac:spMkLst>
        </pc:spChg>
        <pc:picChg chg="mod">
          <ac:chgData name="Dagligleder stavsetmyra" userId="S::dagligleder@stavsetmyrabarnehage.no::f40c89e3-0c3e-4208-9232-752e0d80dc1e" providerId="AD" clId="Web-{6FCC77B6-670C-5F76-601A-C3A803607EEB}" dt="2023-09-03T20:34:25.162" v="576" actId="14100"/>
          <ac:picMkLst>
            <pc:docMk/>
            <pc:sldMk cId="4074369780" sldId="311"/>
            <ac:picMk id="6" creationId="{7D078A55-FC2A-4B44-9EF7-6E04C5BC7A75}"/>
          </ac:picMkLst>
        </pc:picChg>
        <pc:picChg chg="mod">
          <ac:chgData name="Dagligleder stavsetmyra" userId="S::dagligleder@stavsetmyrabarnehage.no::f40c89e3-0c3e-4208-9232-752e0d80dc1e" providerId="AD" clId="Web-{6FCC77B6-670C-5F76-601A-C3A803607EEB}" dt="2023-09-03T20:34:32.396" v="577" actId="1076"/>
          <ac:picMkLst>
            <pc:docMk/>
            <pc:sldMk cId="4074369780" sldId="311"/>
            <ac:picMk id="8" creationId="{914142FD-A680-47E2-944B-1160444328A8}"/>
          </ac:picMkLst>
        </pc:picChg>
      </pc:sldChg>
      <pc:sldChg chg="modSp">
        <pc:chgData name="Dagligleder stavsetmyra" userId="S::dagligleder@stavsetmyrabarnehage.no::f40c89e3-0c3e-4208-9232-752e0d80dc1e" providerId="AD" clId="Web-{6FCC77B6-670C-5F76-601A-C3A803607EEB}" dt="2023-09-03T09:57:04.500" v="130" actId="20577"/>
        <pc:sldMkLst>
          <pc:docMk/>
          <pc:sldMk cId="1331595806" sldId="313"/>
        </pc:sldMkLst>
        <pc:spChg chg="mod">
          <ac:chgData name="Dagligleder stavsetmyra" userId="S::dagligleder@stavsetmyrabarnehage.no::f40c89e3-0c3e-4208-9232-752e0d80dc1e" providerId="AD" clId="Web-{6FCC77B6-670C-5F76-601A-C3A803607EEB}" dt="2023-09-03T09:57:04.500" v="130" actId="20577"/>
          <ac:spMkLst>
            <pc:docMk/>
            <pc:sldMk cId="1331595806" sldId="313"/>
            <ac:spMk id="6" creationId="{00000000-0000-0000-0000-000000000000}"/>
          </ac:spMkLst>
        </pc:spChg>
      </pc:sldChg>
      <pc:sldChg chg="del">
        <pc:chgData name="Dagligleder stavsetmyra" userId="S::dagligleder@stavsetmyrabarnehage.no::f40c89e3-0c3e-4208-9232-752e0d80dc1e" providerId="AD" clId="Web-{6FCC77B6-670C-5F76-601A-C3A803607EEB}" dt="2023-09-03T20:21:20.141" v="480"/>
        <pc:sldMkLst>
          <pc:docMk/>
          <pc:sldMk cId="1282337774" sldId="314"/>
        </pc:sldMkLst>
      </pc:sldChg>
      <pc:sldChg chg="del">
        <pc:chgData name="Dagligleder stavsetmyra" userId="S::dagligleder@stavsetmyrabarnehage.no::f40c89e3-0c3e-4208-9232-752e0d80dc1e" providerId="AD" clId="Web-{6FCC77B6-670C-5F76-601A-C3A803607EEB}" dt="2023-09-03T20:35:39.117" v="595"/>
        <pc:sldMkLst>
          <pc:docMk/>
          <pc:sldMk cId="2330373507" sldId="316"/>
        </pc:sldMkLst>
      </pc:sldChg>
      <pc:sldChg chg="modSp">
        <pc:chgData name="Dagligleder stavsetmyra" userId="S::dagligleder@stavsetmyrabarnehage.no::f40c89e3-0c3e-4208-9232-752e0d80dc1e" providerId="AD" clId="Web-{6FCC77B6-670C-5F76-601A-C3A803607EEB}" dt="2023-09-03T09:49:51.709" v="73" actId="20577"/>
        <pc:sldMkLst>
          <pc:docMk/>
          <pc:sldMk cId="2920346259" sldId="317"/>
        </pc:sldMkLst>
        <pc:spChg chg="mod">
          <ac:chgData name="Dagligleder stavsetmyra" userId="S::dagligleder@stavsetmyrabarnehage.no::f40c89e3-0c3e-4208-9232-752e0d80dc1e" providerId="AD" clId="Web-{6FCC77B6-670C-5F76-601A-C3A803607EEB}" dt="2023-09-03T09:49:51.709" v="73" actId="20577"/>
          <ac:spMkLst>
            <pc:docMk/>
            <pc:sldMk cId="2920346259" sldId="317"/>
            <ac:spMk id="8" creationId="{00000000-0000-0000-0000-000000000000}"/>
          </ac:spMkLst>
        </pc:spChg>
      </pc:sldChg>
      <pc:sldChg chg="addSp delSp modSp add replId">
        <pc:chgData name="Dagligleder stavsetmyra" userId="S::dagligleder@stavsetmyrabarnehage.no::f40c89e3-0c3e-4208-9232-752e0d80dc1e" providerId="AD" clId="Web-{6FCC77B6-670C-5F76-601A-C3A803607EEB}" dt="2023-09-03T20:19:56.577" v="463" actId="1076"/>
        <pc:sldMkLst>
          <pc:docMk/>
          <pc:sldMk cId="1820975872" sldId="318"/>
        </pc:sldMkLst>
        <pc:spChg chg="mod">
          <ac:chgData name="Dagligleder stavsetmyra" userId="S::dagligleder@stavsetmyrabarnehage.no::f40c89e3-0c3e-4208-9232-752e0d80dc1e" providerId="AD" clId="Web-{6FCC77B6-670C-5F76-601A-C3A803607EEB}" dt="2023-09-03T20:19:56.577" v="463" actId="1076"/>
          <ac:spMkLst>
            <pc:docMk/>
            <pc:sldMk cId="1820975872" sldId="318"/>
            <ac:spMk id="5" creationId="{00000000-0000-0000-0000-000000000000}"/>
          </ac:spMkLst>
        </pc:spChg>
        <pc:spChg chg="mod">
          <ac:chgData name="Dagligleder stavsetmyra" userId="S::dagligleder@stavsetmyrabarnehage.no::f40c89e3-0c3e-4208-9232-752e0d80dc1e" providerId="AD" clId="Web-{6FCC77B6-670C-5F76-601A-C3A803607EEB}" dt="2023-09-03T20:19:50.436" v="462" actId="1076"/>
          <ac:spMkLst>
            <pc:docMk/>
            <pc:sldMk cId="1820975872" sldId="318"/>
            <ac:spMk id="6" creationId="{00000000-0000-0000-0000-000000000000}"/>
          </ac:spMkLst>
        </pc:spChg>
        <pc:spChg chg="add del mod">
          <ac:chgData name="Dagligleder stavsetmyra" userId="S::dagligleder@stavsetmyrabarnehage.no::f40c89e3-0c3e-4208-9232-752e0d80dc1e" providerId="AD" clId="Web-{6FCC77B6-670C-5F76-601A-C3A803607EEB}" dt="2023-09-03T19:50:47.119" v="162"/>
          <ac:spMkLst>
            <pc:docMk/>
            <pc:sldMk cId="1820975872" sldId="318"/>
            <ac:spMk id="7" creationId="{C6C2FAE2-C5C1-C5C6-FBFE-5C4FBAD09C64}"/>
          </ac:spMkLst>
        </pc:spChg>
        <pc:graphicFrameChg chg="add del mod">
          <ac:chgData name="Dagligleder stavsetmyra" userId="S::dagligleder@stavsetmyrabarnehage.no::f40c89e3-0c3e-4208-9232-752e0d80dc1e" providerId="AD" clId="Web-{6FCC77B6-670C-5F76-601A-C3A803607EEB}" dt="2023-09-03T19:50:47.119" v="163"/>
          <ac:graphicFrameMkLst>
            <pc:docMk/>
            <pc:sldMk cId="1820975872" sldId="318"/>
            <ac:graphicFrameMk id="3" creationId="{4D7CDF1E-CF9F-3214-D4E6-9A8D934EA0FC}"/>
          </ac:graphicFrameMkLst>
        </pc:graphicFrameChg>
      </pc:sldChg>
      <pc:sldChg chg="addSp delSp modSp add replId">
        <pc:chgData name="Dagligleder stavsetmyra" userId="S::dagligleder@stavsetmyrabarnehage.no::f40c89e3-0c3e-4208-9232-752e0d80dc1e" providerId="AD" clId="Web-{6FCC77B6-670C-5F76-601A-C3A803607EEB}" dt="2023-09-03T20:20:59.500" v="479"/>
        <pc:sldMkLst>
          <pc:docMk/>
          <pc:sldMk cId="1998498568" sldId="319"/>
        </pc:sldMkLst>
        <pc:spChg chg="del mod">
          <ac:chgData name="Dagligleder stavsetmyra" userId="S::dagligleder@stavsetmyrabarnehage.no::f40c89e3-0c3e-4208-9232-752e0d80dc1e" providerId="AD" clId="Web-{6FCC77B6-670C-5F76-601A-C3A803607EEB}" dt="2023-09-03T20:20:59.500" v="479"/>
          <ac:spMkLst>
            <pc:docMk/>
            <pc:sldMk cId="1998498568" sldId="319"/>
            <ac:spMk id="5" creationId="{00000000-0000-0000-0000-000000000000}"/>
          </ac:spMkLst>
        </pc:spChg>
        <pc:spChg chg="mod">
          <ac:chgData name="Dagligleder stavsetmyra" userId="S::dagligleder@stavsetmyrabarnehage.no::f40c89e3-0c3e-4208-9232-752e0d80dc1e" providerId="AD" clId="Web-{6FCC77B6-670C-5F76-601A-C3A803607EEB}" dt="2023-09-03T20:14:57.163" v="425" actId="20577"/>
          <ac:spMkLst>
            <pc:docMk/>
            <pc:sldMk cId="1998498568" sldId="319"/>
            <ac:spMk id="6" creationId="{00000000-0000-0000-0000-000000000000}"/>
          </ac:spMkLst>
        </pc:spChg>
        <pc:spChg chg="add del mod">
          <ac:chgData name="Dagligleder stavsetmyra" userId="S::dagligleder@stavsetmyrabarnehage.no::f40c89e3-0c3e-4208-9232-752e0d80dc1e" providerId="AD" clId="Web-{6FCC77B6-670C-5F76-601A-C3A803607EEB}" dt="2023-09-03T20:07:39.339" v="268"/>
          <ac:spMkLst>
            <pc:docMk/>
            <pc:sldMk cId="1998498568" sldId="319"/>
            <ac:spMk id="7" creationId="{C5C33456-AA00-439C-BC39-D7A9AC6303B3}"/>
          </ac:spMkLst>
        </pc:spChg>
        <pc:graphicFrameChg chg="add del mod modGraphic">
          <ac:chgData name="Dagligleder stavsetmyra" userId="S::dagligleder@stavsetmyrabarnehage.no::f40c89e3-0c3e-4208-9232-752e0d80dc1e" providerId="AD" clId="Web-{6FCC77B6-670C-5F76-601A-C3A803607EEB}" dt="2023-09-03T20:10:10.687" v="386"/>
          <ac:graphicFrameMkLst>
            <pc:docMk/>
            <pc:sldMk cId="1998498568" sldId="319"/>
            <ac:graphicFrameMk id="3" creationId="{8EBF1B8B-6C36-E2B1-B1A5-AA1B98BF8140}"/>
          </ac:graphicFrameMkLst>
        </pc:graphicFrameChg>
      </pc:sldChg>
      <pc:sldChg chg="new del">
        <pc:chgData name="Dagligleder stavsetmyra" userId="S::dagligleder@stavsetmyrabarnehage.no::f40c89e3-0c3e-4208-9232-752e0d80dc1e" providerId="AD" clId="Web-{6FCC77B6-670C-5F76-601A-C3A803607EEB}" dt="2023-09-03T20:04:01.392" v="220"/>
        <pc:sldMkLst>
          <pc:docMk/>
          <pc:sldMk cId="2875573172" sldId="319"/>
        </pc:sldMkLst>
      </pc:sldChg>
      <pc:sldChg chg="modSp add ord replId">
        <pc:chgData name="Dagligleder stavsetmyra" userId="S::dagligleder@stavsetmyrabarnehage.no::f40c89e3-0c3e-4208-9232-752e0d80dc1e" providerId="AD" clId="Web-{6FCC77B6-670C-5F76-601A-C3A803607EEB}" dt="2023-09-03T20:51:58.564" v="843" actId="1076"/>
        <pc:sldMkLst>
          <pc:docMk/>
          <pc:sldMk cId="2300294610" sldId="320"/>
        </pc:sldMkLst>
        <pc:spChg chg="mod">
          <ac:chgData name="Dagligleder stavsetmyra" userId="S::dagligleder@stavsetmyrabarnehage.no::f40c89e3-0c3e-4208-9232-752e0d80dc1e" providerId="AD" clId="Web-{6FCC77B6-670C-5F76-601A-C3A803607EEB}" dt="2023-09-03T20:51:58.564" v="843" actId="1076"/>
          <ac:spMkLst>
            <pc:docMk/>
            <pc:sldMk cId="2300294610" sldId="320"/>
            <ac:spMk id="2" creationId="{1F561DC5-9A2F-46AE-AC02-62284C54E758}"/>
          </ac:spMkLst>
        </pc:spChg>
        <pc:spChg chg="mod">
          <ac:chgData name="Dagligleder stavsetmyra" userId="S::dagligleder@stavsetmyrabarnehage.no::f40c89e3-0c3e-4208-9232-752e0d80dc1e" providerId="AD" clId="Web-{6FCC77B6-670C-5F76-601A-C3A803607EEB}" dt="2023-09-03T20:51:53.313" v="842" actId="1076"/>
          <ac:spMkLst>
            <pc:docMk/>
            <pc:sldMk cId="2300294610" sldId="320"/>
            <ac:spMk id="3" creationId="{00000000-0000-0000-0000-000000000000}"/>
          </ac:spMkLst>
        </pc:spChg>
      </pc:sldChg>
    </pc:docChg>
  </pc:docChgLst>
  <pc:docChgLst>
    <pc:chgData name="Dagligleder stavsetmyra" userId="f40c89e3-0c3e-4208-9232-752e0d80dc1e" providerId="ADAL" clId="{29B79203-F5CD-41CA-8F0D-FF1949F9DE32}"/>
    <pc:docChg chg="undo custSel delSld modSld">
      <pc:chgData name="Dagligleder stavsetmyra" userId="f40c89e3-0c3e-4208-9232-752e0d80dc1e" providerId="ADAL" clId="{29B79203-F5CD-41CA-8F0D-FF1949F9DE32}" dt="2024-08-30T09:11:56.500" v="3817" actId="20577"/>
      <pc:docMkLst>
        <pc:docMk/>
      </pc:docMkLst>
      <pc:sldChg chg="modSp mod">
        <pc:chgData name="Dagligleder stavsetmyra" userId="f40c89e3-0c3e-4208-9232-752e0d80dc1e" providerId="ADAL" clId="{29B79203-F5CD-41CA-8F0D-FF1949F9DE32}" dt="2024-08-30T09:11:56.500" v="3817" actId="20577"/>
        <pc:sldMkLst>
          <pc:docMk/>
          <pc:sldMk cId="0" sldId="260"/>
        </pc:sldMkLst>
        <pc:spChg chg="mod">
          <ac:chgData name="Dagligleder stavsetmyra" userId="f40c89e3-0c3e-4208-9232-752e0d80dc1e" providerId="ADAL" clId="{29B79203-F5CD-41CA-8F0D-FF1949F9DE32}" dt="2024-08-30T09:11:56.500" v="3817" actId="20577"/>
          <ac:spMkLst>
            <pc:docMk/>
            <pc:sldMk cId="0" sldId="260"/>
            <ac:spMk id="8196" creationId="{00000000-0000-0000-0000-000000000000}"/>
          </ac:spMkLst>
        </pc:spChg>
      </pc:sldChg>
      <pc:sldChg chg="modSp mod">
        <pc:chgData name="Dagligleder stavsetmyra" userId="f40c89e3-0c3e-4208-9232-752e0d80dc1e" providerId="ADAL" clId="{29B79203-F5CD-41CA-8F0D-FF1949F9DE32}" dt="2024-08-28T14:25:46.305" v="2481" actId="20577"/>
        <pc:sldMkLst>
          <pc:docMk/>
          <pc:sldMk cId="0" sldId="262"/>
        </pc:sldMkLst>
        <pc:spChg chg="mod">
          <ac:chgData name="Dagligleder stavsetmyra" userId="f40c89e3-0c3e-4208-9232-752e0d80dc1e" providerId="ADAL" clId="{29B79203-F5CD-41CA-8F0D-FF1949F9DE32}" dt="2024-08-28T14:25:46.305" v="2481" actId="20577"/>
          <ac:spMkLst>
            <pc:docMk/>
            <pc:sldMk cId="0" sldId="262"/>
            <ac:spMk id="6" creationId="{00000000-0000-0000-0000-000000000000}"/>
          </ac:spMkLst>
        </pc:spChg>
      </pc:sldChg>
      <pc:sldChg chg="modSp mod">
        <pc:chgData name="Dagligleder stavsetmyra" userId="f40c89e3-0c3e-4208-9232-752e0d80dc1e" providerId="ADAL" clId="{29B79203-F5CD-41CA-8F0D-FF1949F9DE32}" dt="2024-08-28T14:18:02.466" v="2227" actId="20577"/>
        <pc:sldMkLst>
          <pc:docMk/>
          <pc:sldMk cId="0" sldId="265"/>
        </pc:sldMkLst>
        <pc:spChg chg="mod">
          <ac:chgData name="Dagligleder stavsetmyra" userId="f40c89e3-0c3e-4208-9232-752e0d80dc1e" providerId="ADAL" clId="{29B79203-F5CD-41CA-8F0D-FF1949F9DE32}" dt="2024-08-28T14:18:02.466" v="2227" actId="20577"/>
          <ac:spMkLst>
            <pc:docMk/>
            <pc:sldMk cId="0" sldId="265"/>
            <ac:spMk id="5123" creationId="{00000000-0000-0000-0000-000000000000}"/>
          </ac:spMkLst>
        </pc:spChg>
      </pc:sldChg>
      <pc:sldChg chg="modSp mod">
        <pc:chgData name="Dagligleder stavsetmyra" userId="f40c89e3-0c3e-4208-9232-752e0d80dc1e" providerId="ADAL" clId="{29B79203-F5CD-41CA-8F0D-FF1949F9DE32}" dt="2024-08-28T12:50:54.635" v="1072" actId="207"/>
        <pc:sldMkLst>
          <pc:docMk/>
          <pc:sldMk cId="0" sldId="289"/>
        </pc:sldMkLst>
        <pc:spChg chg="mod">
          <ac:chgData name="Dagligleder stavsetmyra" userId="f40c89e3-0c3e-4208-9232-752e0d80dc1e" providerId="ADAL" clId="{29B79203-F5CD-41CA-8F0D-FF1949F9DE32}" dt="2024-08-28T12:50:54.635" v="1072" actId="207"/>
          <ac:spMkLst>
            <pc:docMk/>
            <pc:sldMk cId="0" sldId="289"/>
            <ac:spMk id="6" creationId="{00000000-0000-0000-0000-000000000000}"/>
          </ac:spMkLst>
        </pc:spChg>
      </pc:sldChg>
      <pc:sldChg chg="modSp mod">
        <pc:chgData name="Dagligleder stavsetmyra" userId="f40c89e3-0c3e-4208-9232-752e0d80dc1e" providerId="ADAL" clId="{29B79203-F5CD-41CA-8F0D-FF1949F9DE32}" dt="2024-08-28T15:47:01.689" v="2821" actId="20577"/>
        <pc:sldMkLst>
          <pc:docMk/>
          <pc:sldMk cId="736089751" sldId="293"/>
        </pc:sldMkLst>
        <pc:spChg chg="mod">
          <ac:chgData name="Dagligleder stavsetmyra" userId="f40c89e3-0c3e-4208-9232-752e0d80dc1e" providerId="ADAL" clId="{29B79203-F5CD-41CA-8F0D-FF1949F9DE32}" dt="2024-08-28T15:47:01.689" v="2821" actId="20577"/>
          <ac:spMkLst>
            <pc:docMk/>
            <pc:sldMk cId="736089751" sldId="293"/>
            <ac:spMk id="5" creationId="{00000000-0000-0000-0000-000000000000}"/>
          </ac:spMkLst>
        </pc:spChg>
      </pc:sldChg>
      <pc:sldChg chg="addSp delSp modSp mod">
        <pc:chgData name="Dagligleder stavsetmyra" userId="f40c89e3-0c3e-4208-9232-752e0d80dc1e" providerId="ADAL" clId="{29B79203-F5CD-41CA-8F0D-FF1949F9DE32}" dt="2024-08-28T13:41:48.879" v="1364" actId="20578"/>
        <pc:sldMkLst>
          <pc:docMk/>
          <pc:sldMk cId="989069089" sldId="294"/>
        </pc:sldMkLst>
        <pc:spChg chg="mod">
          <ac:chgData name="Dagligleder stavsetmyra" userId="f40c89e3-0c3e-4208-9232-752e0d80dc1e" providerId="ADAL" clId="{29B79203-F5CD-41CA-8F0D-FF1949F9DE32}" dt="2024-08-28T13:41:48.879" v="1364" actId="20578"/>
          <ac:spMkLst>
            <pc:docMk/>
            <pc:sldMk cId="989069089" sldId="294"/>
            <ac:spMk id="6" creationId="{00000000-0000-0000-0000-000000000000}"/>
          </ac:spMkLst>
        </pc:spChg>
        <pc:spChg chg="add mod">
          <ac:chgData name="Dagligleder stavsetmyra" userId="f40c89e3-0c3e-4208-9232-752e0d80dc1e" providerId="ADAL" clId="{29B79203-F5CD-41CA-8F0D-FF1949F9DE32}" dt="2024-08-28T13:38:41.925" v="1314" actId="2711"/>
          <ac:spMkLst>
            <pc:docMk/>
            <pc:sldMk cId="989069089" sldId="294"/>
            <ac:spMk id="7" creationId="{3850650F-7748-D580-84A0-69F39C8E969F}"/>
          </ac:spMkLst>
        </pc:spChg>
        <pc:picChg chg="add del mod">
          <ac:chgData name="Dagligleder stavsetmyra" userId="f40c89e3-0c3e-4208-9232-752e0d80dc1e" providerId="ADAL" clId="{29B79203-F5CD-41CA-8F0D-FF1949F9DE32}" dt="2024-08-28T13:37:24.442" v="1306" actId="478"/>
          <ac:picMkLst>
            <pc:docMk/>
            <pc:sldMk cId="989069089" sldId="294"/>
            <ac:picMk id="3" creationId="{1B8B5A4B-849E-57D3-FDCC-AAC3D0F1570F}"/>
          </ac:picMkLst>
        </pc:picChg>
        <pc:picChg chg="mod">
          <ac:chgData name="Dagligleder stavsetmyra" userId="f40c89e3-0c3e-4208-9232-752e0d80dc1e" providerId="ADAL" clId="{29B79203-F5CD-41CA-8F0D-FF1949F9DE32}" dt="2024-08-28T13:39:12.940" v="1316" actId="1076"/>
          <ac:picMkLst>
            <pc:docMk/>
            <pc:sldMk cId="989069089" sldId="294"/>
            <ac:picMk id="5" creationId="{00000000-0000-0000-0000-000000000000}"/>
          </ac:picMkLst>
        </pc:picChg>
      </pc:sldChg>
      <pc:sldChg chg="modSp mod">
        <pc:chgData name="Dagligleder stavsetmyra" userId="f40c89e3-0c3e-4208-9232-752e0d80dc1e" providerId="ADAL" clId="{29B79203-F5CD-41CA-8F0D-FF1949F9DE32}" dt="2024-08-28T12:35:31.823" v="873" actId="20577"/>
        <pc:sldMkLst>
          <pc:docMk/>
          <pc:sldMk cId="2944367663" sldId="296"/>
        </pc:sldMkLst>
        <pc:spChg chg="mod">
          <ac:chgData name="Dagligleder stavsetmyra" userId="f40c89e3-0c3e-4208-9232-752e0d80dc1e" providerId="ADAL" clId="{29B79203-F5CD-41CA-8F0D-FF1949F9DE32}" dt="2024-08-28T12:35:31.823" v="873" actId="20577"/>
          <ac:spMkLst>
            <pc:docMk/>
            <pc:sldMk cId="2944367663" sldId="296"/>
            <ac:spMk id="4" creationId="{00000000-0000-0000-0000-000000000000}"/>
          </ac:spMkLst>
        </pc:spChg>
      </pc:sldChg>
      <pc:sldChg chg="modSp mod">
        <pc:chgData name="Dagligleder stavsetmyra" userId="f40c89e3-0c3e-4208-9232-752e0d80dc1e" providerId="ADAL" clId="{29B79203-F5CD-41CA-8F0D-FF1949F9DE32}" dt="2024-08-28T12:44:21.118" v="929" actId="1076"/>
        <pc:sldMkLst>
          <pc:docMk/>
          <pc:sldMk cId="2150679489" sldId="297"/>
        </pc:sldMkLst>
        <pc:picChg chg="mod">
          <ac:chgData name="Dagligleder stavsetmyra" userId="f40c89e3-0c3e-4208-9232-752e0d80dc1e" providerId="ADAL" clId="{29B79203-F5CD-41CA-8F0D-FF1949F9DE32}" dt="2024-08-28T12:44:21.118" v="929" actId="1076"/>
          <ac:picMkLst>
            <pc:docMk/>
            <pc:sldMk cId="2150679489" sldId="297"/>
            <ac:picMk id="2" creationId="{6818A1DC-3557-4448-0582-CDC1F26147FA}"/>
          </ac:picMkLst>
        </pc:picChg>
      </pc:sldChg>
      <pc:sldChg chg="modSp mod">
        <pc:chgData name="Dagligleder stavsetmyra" userId="f40c89e3-0c3e-4208-9232-752e0d80dc1e" providerId="ADAL" clId="{29B79203-F5CD-41CA-8F0D-FF1949F9DE32}" dt="2024-08-28T12:54:52.492" v="1105" actId="20577"/>
        <pc:sldMkLst>
          <pc:docMk/>
          <pc:sldMk cId="1527214103" sldId="298"/>
        </pc:sldMkLst>
        <pc:spChg chg="mod">
          <ac:chgData name="Dagligleder stavsetmyra" userId="f40c89e3-0c3e-4208-9232-752e0d80dc1e" providerId="ADAL" clId="{29B79203-F5CD-41CA-8F0D-FF1949F9DE32}" dt="2024-08-28T12:54:52.492" v="1105" actId="20577"/>
          <ac:spMkLst>
            <pc:docMk/>
            <pc:sldMk cId="1527214103" sldId="298"/>
            <ac:spMk id="3" creationId="{00000000-0000-0000-0000-000000000000}"/>
          </ac:spMkLst>
        </pc:spChg>
      </pc:sldChg>
      <pc:sldChg chg="modSp mod">
        <pc:chgData name="Dagligleder stavsetmyra" userId="f40c89e3-0c3e-4208-9232-752e0d80dc1e" providerId="ADAL" clId="{29B79203-F5CD-41CA-8F0D-FF1949F9DE32}" dt="2024-08-28T12:51:57.523" v="1086" actId="20577"/>
        <pc:sldMkLst>
          <pc:docMk/>
          <pc:sldMk cId="4075767896" sldId="301"/>
        </pc:sldMkLst>
        <pc:spChg chg="mod">
          <ac:chgData name="Dagligleder stavsetmyra" userId="f40c89e3-0c3e-4208-9232-752e0d80dc1e" providerId="ADAL" clId="{29B79203-F5CD-41CA-8F0D-FF1949F9DE32}" dt="2024-08-28T12:51:57.523" v="1086" actId="20577"/>
          <ac:spMkLst>
            <pc:docMk/>
            <pc:sldMk cId="4075767896" sldId="301"/>
            <ac:spMk id="2" creationId="{926D06FA-F38F-4857-BAE7-D45C8A1BEEDB}"/>
          </ac:spMkLst>
        </pc:spChg>
      </pc:sldChg>
      <pc:sldChg chg="addSp delSp modSp mod">
        <pc:chgData name="Dagligleder stavsetmyra" userId="f40c89e3-0c3e-4208-9232-752e0d80dc1e" providerId="ADAL" clId="{29B79203-F5CD-41CA-8F0D-FF1949F9DE32}" dt="2024-08-30T08:53:25.598" v="2955" actId="1076"/>
        <pc:sldMkLst>
          <pc:docMk/>
          <pc:sldMk cId="904781428" sldId="302"/>
        </pc:sldMkLst>
        <pc:spChg chg="mod">
          <ac:chgData name="Dagligleder stavsetmyra" userId="f40c89e3-0c3e-4208-9232-752e0d80dc1e" providerId="ADAL" clId="{29B79203-F5CD-41CA-8F0D-FF1949F9DE32}" dt="2024-08-30T08:43:15.116" v="2953" actId="20577"/>
          <ac:spMkLst>
            <pc:docMk/>
            <pc:sldMk cId="904781428" sldId="302"/>
            <ac:spMk id="2" creationId="{00000000-0000-0000-0000-000000000000}"/>
          </ac:spMkLst>
        </pc:spChg>
        <pc:picChg chg="add">
          <ac:chgData name="Dagligleder stavsetmyra" userId="f40c89e3-0c3e-4208-9232-752e0d80dc1e" providerId="ADAL" clId="{29B79203-F5CD-41CA-8F0D-FF1949F9DE32}" dt="2024-08-30T08:46:06.248" v="2954"/>
          <ac:picMkLst>
            <pc:docMk/>
            <pc:sldMk cId="904781428" sldId="302"/>
            <ac:picMk id="4" creationId="{C443D2C4-EC74-76EF-FA95-E4F8297EA9A3}"/>
          </ac:picMkLst>
        </pc:picChg>
        <pc:picChg chg="mod">
          <ac:chgData name="Dagligleder stavsetmyra" userId="f40c89e3-0c3e-4208-9232-752e0d80dc1e" providerId="ADAL" clId="{29B79203-F5CD-41CA-8F0D-FF1949F9DE32}" dt="2024-08-30T08:53:25.598" v="2955" actId="1076"/>
          <ac:picMkLst>
            <pc:docMk/>
            <pc:sldMk cId="904781428" sldId="302"/>
            <ac:picMk id="5" creationId="{1BC074D6-49D9-F0B7-962F-0D3CCA2F10AF}"/>
          </ac:picMkLst>
        </pc:picChg>
        <pc:picChg chg="del">
          <ac:chgData name="Dagligleder stavsetmyra" userId="f40c89e3-0c3e-4208-9232-752e0d80dc1e" providerId="ADAL" clId="{29B79203-F5CD-41CA-8F0D-FF1949F9DE32}" dt="2024-08-30T08:42:34.767" v="2946" actId="478"/>
          <ac:picMkLst>
            <pc:docMk/>
            <pc:sldMk cId="904781428" sldId="302"/>
            <ac:picMk id="6" creationId="{2B59C51E-BC7E-FBF6-4053-27B3B583DFBC}"/>
          </ac:picMkLst>
        </pc:picChg>
        <pc:picChg chg="del">
          <ac:chgData name="Dagligleder stavsetmyra" userId="f40c89e3-0c3e-4208-9232-752e0d80dc1e" providerId="ADAL" clId="{29B79203-F5CD-41CA-8F0D-FF1949F9DE32}" dt="2024-08-30T08:42:35.834" v="2947" actId="478"/>
          <ac:picMkLst>
            <pc:docMk/>
            <pc:sldMk cId="904781428" sldId="302"/>
            <ac:picMk id="7" creationId="{9F4AEC45-42D2-F77A-E315-22FF10821C4D}"/>
          </ac:picMkLst>
        </pc:picChg>
        <pc:picChg chg="del">
          <ac:chgData name="Dagligleder stavsetmyra" userId="f40c89e3-0c3e-4208-9232-752e0d80dc1e" providerId="ADAL" clId="{29B79203-F5CD-41CA-8F0D-FF1949F9DE32}" dt="2024-08-30T08:42:36.761" v="2948" actId="478"/>
          <ac:picMkLst>
            <pc:docMk/>
            <pc:sldMk cId="904781428" sldId="302"/>
            <ac:picMk id="10" creationId="{DA9565B4-F91D-9E14-1D98-C534A7A237B6}"/>
          </ac:picMkLst>
        </pc:picChg>
      </pc:sldChg>
      <pc:sldChg chg="modSp mod">
        <pc:chgData name="Dagligleder stavsetmyra" userId="f40c89e3-0c3e-4208-9232-752e0d80dc1e" providerId="ADAL" clId="{29B79203-F5CD-41CA-8F0D-FF1949F9DE32}" dt="2024-08-28T14:24:28.577" v="2445" actId="20577"/>
        <pc:sldMkLst>
          <pc:docMk/>
          <pc:sldMk cId="1229999306" sldId="305"/>
        </pc:sldMkLst>
        <pc:spChg chg="mod">
          <ac:chgData name="Dagligleder stavsetmyra" userId="f40c89e3-0c3e-4208-9232-752e0d80dc1e" providerId="ADAL" clId="{29B79203-F5CD-41CA-8F0D-FF1949F9DE32}" dt="2024-08-28T14:24:28.577" v="2445" actId="20577"/>
          <ac:spMkLst>
            <pc:docMk/>
            <pc:sldMk cId="1229999306" sldId="305"/>
            <ac:spMk id="5" creationId="{00000000-0000-0000-0000-000000000000}"/>
          </ac:spMkLst>
        </pc:spChg>
      </pc:sldChg>
      <pc:sldChg chg="modSp mod">
        <pc:chgData name="Dagligleder stavsetmyra" userId="f40c89e3-0c3e-4208-9232-752e0d80dc1e" providerId="ADAL" clId="{29B79203-F5CD-41CA-8F0D-FF1949F9DE32}" dt="2024-08-30T09:09:48.118" v="3717" actId="20577"/>
        <pc:sldMkLst>
          <pc:docMk/>
          <pc:sldMk cId="3516606654" sldId="309"/>
        </pc:sldMkLst>
        <pc:spChg chg="mod">
          <ac:chgData name="Dagligleder stavsetmyra" userId="f40c89e3-0c3e-4208-9232-752e0d80dc1e" providerId="ADAL" clId="{29B79203-F5CD-41CA-8F0D-FF1949F9DE32}" dt="2024-08-30T09:09:48.118" v="3717" actId="20577"/>
          <ac:spMkLst>
            <pc:docMk/>
            <pc:sldMk cId="3516606654" sldId="309"/>
            <ac:spMk id="3" creationId="{00000000-0000-0000-0000-000000000000}"/>
          </ac:spMkLst>
        </pc:spChg>
      </pc:sldChg>
      <pc:sldChg chg="modSp mod">
        <pc:chgData name="Dagligleder stavsetmyra" userId="f40c89e3-0c3e-4208-9232-752e0d80dc1e" providerId="ADAL" clId="{29B79203-F5CD-41CA-8F0D-FF1949F9DE32}" dt="2024-08-30T08:56:19.950" v="3089" actId="1440"/>
        <pc:sldMkLst>
          <pc:docMk/>
          <pc:sldMk cId="4074369780" sldId="311"/>
        </pc:sldMkLst>
        <pc:spChg chg="mod">
          <ac:chgData name="Dagligleder stavsetmyra" userId="f40c89e3-0c3e-4208-9232-752e0d80dc1e" providerId="ADAL" clId="{29B79203-F5CD-41CA-8F0D-FF1949F9DE32}" dt="2024-08-30T08:55:27.085" v="3080" actId="20577"/>
          <ac:spMkLst>
            <pc:docMk/>
            <pc:sldMk cId="4074369780" sldId="311"/>
            <ac:spMk id="3" creationId="{00000000-0000-0000-0000-000000000000}"/>
          </ac:spMkLst>
        </pc:spChg>
        <pc:picChg chg="mod">
          <ac:chgData name="Dagligleder stavsetmyra" userId="f40c89e3-0c3e-4208-9232-752e0d80dc1e" providerId="ADAL" clId="{29B79203-F5CD-41CA-8F0D-FF1949F9DE32}" dt="2024-08-30T08:56:19.950" v="3089" actId="1440"/>
          <ac:picMkLst>
            <pc:docMk/>
            <pc:sldMk cId="4074369780" sldId="311"/>
            <ac:picMk id="6" creationId="{7D078A55-FC2A-4B44-9EF7-6E04C5BC7A75}"/>
          </ac:picMkLst>
        </pc:picChg>
        <pc:picChg chg="mod">
          <ac:chgData name="Dagligleder stavsetmyra" userId="f40c89e3-0c3e-4208-9232-752e0d80dc1e" providerId="ADAL" clId="{29B79203-F5CD-41CA-8F0D-FF1949F9DE32}" dt="2024-08-30T08:56:18.226" v="3088" actId="1440"/>
          <ac:picMkLst>
            <pc:docMk/>
            <pc:sldMk cId="4074369780" sldId="311"/>
            <ac:picMk id="8" creationId="{914142FD-A680-47E2-944B-1160444328A8}"/>
          </ac:picMkLst>
        </pc:picChg>
      </pc:sldChg>
      <pc:sldChg chg="modSp mod">
        <pc:chgData name="Dagligleder stavsetmyra" userId="f40c89e3-0c3e-4208-9232-752e0d80dc1e" providerId="ADAL" clId="{29B79203-F5CD-41CA-8F0D-FF1949F9DE32}" dt="2024-08-28T13:44:33.302" v="1369" actId="20577"/>
        <pc:sldMkLst>
          <pc:docMk/>
          <pc:sldMk cId="1331595806" sldId="313"/>
        </pc:sldMkLst>
        <pc:spChg chg="mod">
          <ac:chgData name="Dagligleder stavsetmyra" userId="f40c89e3-0c3e-4208-9232-752e0d80dc1e" providerId="ADAL" clId="{29B79203-F5CD-41CA-8F0D-FF1949F9DE32}" dt="2024-08-28T13:44:33.302" v="1369" actId="20577"/>
          <ac:spMkLst>
            <pc:docMk/>
            <pc:sldMk cId="1331595806" sldId="313"/>
            <ac:spMk id="6" creationId="{00000000-0000-0000-0000-000000000000}"/>
          </ac:spMkLst>
        </pc:spChg>
      </pc:sldChg>
      <pc:sldChg chg="modSp mod">
        <pc:chgData name="Dagligleder stavsetmyra" userId="f40c89e3-0c3e-4208-9232-752e0d80dc1e" providerId="ADAL" clId="{29B79203-F5CD-41CA-8F0D-FF1949F9DE32}" dt="2024-08-28T12:50:24.964" v="1071" actId="20577"/>
        <pc:sldMkLst>
          <pc:docMk/>
          <pc:sldMk cId="2920346259" sldId="317"/>
        </pc:sldMkLst>
        <pc:spChg chg="mod">
          <ac:chgData name="Dagligleder stavsetmyra" userId="f40c89e3-0c3e-4208-9232-752e0d80dc1e" providerId="ADAL" clId="{29B79203-F5CD-41CA-8F0D-FF1949F9DE32}" dt="2024-08-28T12:50:24.964" v="1071" actId="20577"/>
          <ac:spMkLst>
            <pc:docMk/>
            <pc:sldMk cId="2920346259" sldId="317"/>
            <ac:spMk id="8" creationId="{00000000-0000-0000-0000-000000000000}"/>
          </ac:spMkLst>
        </pc:spChg>
      </pc:sldChg>
      <pc:sldChg chg="modSp mod">
        <pc:chgData name="Dagligleder stavsetmyra" userId="f40c89e3-0c3e-4208-9232-752e0d80dc1e" providerId="ADAL" clId="{29B79203-F5CD-41CA-8F0D-FF1949F9DE32}" dt="2024-08-30T08:28:26.424" v="2909" actId="20577"/>
        <pc:sldMkLst>
          <pc:docMk/>
          <pc:sldMk cId="1820975872" sldId="318"/>
        </pc:sldMkLst>
        <pc:spChg chg="mod">
          <ac:chgData name="Dagligleder stavsetmyra" userId="f40c89e3-0c3e-4208-9232-752e0d80dc1e" providerId="ADAL" clId="{29B79203-F5CD-41CA-8F0D-FF1949F9DE32}" dt="2024-08-30T08:27:18.076" v="2902" actId="1076"/>
          <ac:spMkLst>
            <pc:docMk/>
            <pc:sldMk cId="1820975872" sldId="318"/>
            <ac:spMk id="5" creationId="{00000000-0000-0000-0000-000000000000}"/>
          </ac:spMkLst>
        </pc:spChg>
        <pc:spChg chg="mod">
          <ac:chgData name="Dagligleder stavsetmyra" userId="f40c89e3-0c3e-4208-9232-752e0d80dc1e" providerId="ADAL" clId="{29B79203-F5CD-41CA-8F0D-FF1949F9DE32}" dt="2024-08-30T08:28:26.424" v="2909" actId="20577"/>
          <ac:spMkLst>
            <pc:docMk/>
            <pc:sldMk cId="1820975872" sldId="318"/>
            <ac:spMk id="6" creationId="{00000000-0000-0000-0000-000000000000}"/>
          </ac:spMkLst>
        </pc:spChg>
      </pc:sldChg>
      <pc:sldChg chg="modSp mod">
        <pc:chgData name="Dagligleder stavsetmyra" userId="f40c89e3-0c3e-4208-9232-752e0d80dc1e" providerId="ADAL" clId="{29B79203-F5CD-41CA-8F0D-FF1949F9DE32}" dt="2024-08-30T08:28:56.967" v="2913" actId="20577"/>
        <pc:sldMkLst>
          <pc:docMk/>
          <pc:sldMk cId="1998498568" sldId="319"/>
        </pc:sldMkLst>
        <pc:spChg chg="mod">
          <ac:chgData name="Dagligleder stavsetmyra" userId="f40c89e3-0c3e-4208-9232-752e0d80dc1e" providerId="ADAL" clId="{29B79203-F5CD-41CA-8F0D-FF1949F9DE32}" dt="2024-08-30T08:28:56.967" v="2913" actId="20577"/>
          <ac:spMkLst>
            <pc:docMk/>
            <pc:sldMk cId="1998498568" sldId="319"/>
            <ac:spMk id="6" creationId="{00000000-0000-0000-0000-000000000000}"/>
          </ac:spMkLst>
        </pc:spChg>
      </pc:sldChg>
      <pc:sldChg chg="modSp mod">
        <pc:chgData name="Dagligleder stavsetmyra" userId="f40c89e3-0c3e-4208-9232-752e0d80dc1e" providerId="ADAL" clId="{29B79203-F5CD-41CA-8F0D-FF1949F9DE32}" dt="2024-08-28T14:36:33.726" v="2810" actId="20577"/>
        <pc:sldMkLst>
          <pc:docMk/>
          <pc:sldMk cId="2300294610" sldId="320"/>
        </pc:sldMkLst>
        <pc:spChg chg="mod">
          <ac:chgData name="Dagligleder stavsetmyra" userId="f40c89e3-0c3e-4208-9232-752e0d80dc1e" providerId="ADAL" clId="{29B79203-F5CD-41CA-8F0D-FF1949F9DE32}" dt="2024-08-28T14:36:33.726" v="2810" actId="20577"/>
          <ac:spMkLst>
            <pc:docMk/>
            <pc:sldMk cId="2300294610" sldId="320"/>
            <ac:spMk id="2" creationId="{1F561DC5-9A2F-46AE-AC02-62284C54E758}"/>
          </ac:spMkLst>
        </pc:spChg>
      </pc:sldChg>
      <pc:sldChg chg="modSp mod">
        <pc:chgData name="Dagligleder stavsetmyra" userId="f40c89e3-0c3e-4208-9232-752e0d80dc1e" providerId="ADAL" clId="{29B79203-F5CD-41CA-8F0D-FF1949F9DE32}" dt="2024-08-30T08:23:09.465" v="2840" actId="20577"/>
        <pc:sldMkLst>
          <pc:docMk/>
          <pc:sldMk cId="3012233445" sldId="321"/>
        </pc:sldMkLst>
        <pc:spChg chg="mod">
          <ac:chgData name="Dagligleder stavsetmyra" userId="f40c89e3-0c3e-4208-9232-752e0d80dc1e" providerId="ADAL" clId="{29B79203-F5CD-41CA-8F0D-FF1949F9DE32}" dt="2024-08-30T08:23:09.465" v="2840" actId="20577"/>
          <ac:spMkLst>
            <pc:docMk/>
            <pc:sldMk cId="3012233445" sldId="321"/>
            <ac:spMk id="6" creationId="{00000000-0000-0000-0000-000000000000}"/>
          </ac:spMkLst>
        </pc:spChg>
        <pc:picChg chg="mod">
          <ac:chgData name="Dagligleder stavsetmyra" userId="f40c89e3-0c3e-4208-9232-752e0d80dc1e" providerId="ADAL" clId="{29B79203-F5CD-41CA-8F0D-FF1949F9DE32}" dt="2024-08-30T08:22:49.477" v="2824" actId="1076"/>
          <ac:picMkLst>
            <pc:docMk/>
            <pc:sldMk cId="3012233445" sldId="321"/>
            <ac:picMk id="12290" creationId="{00000000-0000-0000-0000-000000000000}"/>
          </ac:picMkLst>
        </pc:picChg>
      </pc:sldChg>
      <pc:sldChg chg="modSp del mod">
        <pc:chgData name="Dagligleder stavsetmyra" userId="f40c89e3-0c3e-4208-9232-752e0d80dc1e" providerId="ADAL" clId="{29B79203-F5CD-41CA-8F0D-FF1949F9DE32}" dt="2024-08-28T13:43:00.315" v="1365" actId="2696"/>
        <pc:sldMkLst>
          <pc:docMk/>
          <pc:sldMk cId="4050997879" sldId="323"/>
        </pc:sldMkLst>
        <pc:spChg chg="mod">
          <ac:chgData name="Dagligleder stavsetmyra" userId="f40c89e3-0c3e-4208-9232-752e0d80dc1e" providerId="ADAL" clId="{29B79203-F5CD-41CA-8F0D-FF1949F9DE32}" dt="2024-08-28T13:37:37.280" v="1307" actId="21"/>
          <ac:spMkLst>
            <pc:docMk/>
            <pc:sldMk cId="4050997879" sldId="323"/>
            <ac:spMk id="3" creationId="{6C08947A-660C-3A3E-2659-E14B76228D4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n-NO"/>
          </a:p>
        </p:txBody>
      </p:sp>
      <p:sp>
        <p:nvSpPr>
          <p:cNvPr id="3" name="Plassholder for dato 2"/>
          <p:cNvSpPr>
            <a:spLocks noGrp="1"/>
          </p:cNvSpPr>
          <p:nvPr>
            <p:ph type="dt" sz="quarter" idx="1"/>
          </p:nvPr>
        </p:nvSpPr>
        <p:spPr>
          <a:xfrm>
            <a:off x="3850446"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C1F5488-D7C2-4413-B761-3D27A2283996}" type="datetimeFigureOut">
              <a:rPr lang="nn-NO"/>
              <a:pPr>
                <a:defRPr/>
              </a:pPr>
              <a:t>30.09.2024</a:t>
            </a:fld>
            <a:endParaRPr lang="nn-NO"/>
          </a:p>
        </p:txBody>
      </p:sp>
      <p:sp>
        <p:nvSpPr>
          <p:cNvPr id="4" name="Plassholder for bunntekst 3"/>
          <p:cNvSpPr>
            <a:spLocks noGrp="1"/>
          </p:cNvSpPr>
          <p:nvPr>
            <p:ph type="ftr" sz="quarter" idx="2"/>
          </p:nvPr>
        </p:nvSpPr>
        <p:spPr>
          <a:xfrm>
            <a:off x="3"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n-NO"/>
          </a:p>
        </p:txBody>
      </p:sp>
      <p:sp>
        <p:nvSpPr>
          <p:cNvPr id="5" name="Plassholder for lysbildenummer 4"/>
          <p:cNvSpPr>
            <a:spLocks noGrp="1"/>
          </p:cNvSpPr>
          <p:nvPr>
            <p:ph type="sldNum" sz="quarter" idx="3"/>
          </p:nvPr>
        </p:nvSpPr>
        <p:spPr>
          <a:xfrm>
            <a:off x="3850446"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F725BDF-B7E7-41B7-B22C-CDD1DE75BB74}" type="slidenum">
              <a:rPr lang="nn-NO"/>
              <a:pPr>
                <a:defRPr/>
              </a:pPr>
              <a:t>‹#›</a:t>
            </a:fld>
            <a:endParaRPr lang="nn-NO"/>
          </a:p>
        </p:txBody>
      </p:sp>
    </p:spTree>
    <p:extLst>
      <p:ext uri="{BB962C8B-B14F-4D97-AF65-F5344CB8AC3E}">
        <p14:creationId xmlns:p14="http://schemas.microsoft.com/office/powerpoint/2010/main" val="1239406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n-NO"/>
          </a:p>
        </p:txBody>
      </p:sp>
      <p:sp>
        <p:nvSpPr>
          <p:cNvPr id="3" name="Plassholder for dato 2"/>
          <p:cNvSpPr>
            <a:spLocks noGrp="1"/>
          </p:cNvSpPr>
          <p:nvPr>
            <p:ph type="dt" idx="1"/>
          </p:nvPr>
        </p:nvSpPr>
        <p:spPr>
          <a:xfrm>
            <a:off x="3850446"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949EB4A-9FD3-4FE9-8BA3-70841418381A}" type="datetimeFigureOut">
              <a:rPr lang="nn-NO"/>
              <a:pPr>
                <a:defRPr/>
              </a:pPr>
              <a:t>30.09.2024</a:t>
            </a:fld>
            <a:endParaRPr lang="nn-NO"/>
          </a:p>
        </p:txBody>
      </p:sp>
      <p:sp>
        <p:nvSpPr>
          <p:cNvPr id="4" name="Plassholder for lysbilde 3"/>
          <p:cNvSpPr>
            <a:spLocks noGrp="1" noRot="1" noChangeAspect="1"/>
          </p:cNvSpPr>
          <p:nvPr>
            <p:ph type="sldImg" idx="2"/>
          </p:nvPr>
        </p:nvSpPr>
        <p:spPr>
          <a:xfrm>
            <a:off x="1538288" y="744538"/>
            <a:ext cx="3721100" cy="3722687"/>
          </a:xfrm>
          <a:prstGeom prst="rect">
            <a:avLst/>
          </a:prstGeom>
          <a:noFill/>
          <a:ln w="12700">
            <a:solidFill>
              <a:prstClr val="black"/>
            </a:solidFill>
          </a:ln>
        </p:spPr>
        <p:txBody>
          <a:bodyPr vert="horz" lIns="91440" tIns="45720" rIns="91440" bIns="45720" rtlCol="0" anchor="ctr"/>
          <a:lstStyle/>
          <a:p>
            <a:pPr lvl="0"/>
            <a:endParaRPr lang="nn-NO" noProof="0"/>
          </a:p>
        </p:txBody>
      </p:sp>
      <p:sp>
        <p:nvSpPr>
          <p:cNvPr id="5" name="Plassholder for notat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n-NO" noProof="0"/>
          </a:p>
        </p:txBody>
      </p:sp>
      <p:sp>
        <p:nvSpPr>
          <p:cNvPr id="6" name="Plassholder for bunntekst 5"/>
          <p:cNvSpPr>
            <a:spLocks noGrp="1"/>
          </p:cNvSpPr>
          <p:nvPr>
            <p:ph type="ftr" sz="quarter" idx="4"/>
          </p:nvPr>
        </p:nvSpPr>
        <p:spPr>
          <a:xfrm>
            <a:off x="3"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n-NO"/>
          </a:p>
        </p:txBody>
      </p:sp>
      <p:sp>
        <p:nvSpPr>
          <p:cNvPr id="7" name="Plassholder for lysbildenummer 6"/>
          <p:cNvSpPr>
            <a:spLocks noGrp="1"/>
          </p:cNvSpPr>
          <p:nvPr>
            <p:ph type="sldNum" sz="quarter" idx="5"/>
          </p:nvPr>
        </p:nvSpPr>
        <p:spPr>
          <a:xfrm>
            <a:off x="3850446"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7F6B131-B8EC-44C9-BC19-30163DBC4166}" type="slidenum">
              <a:rPr lang="nn-NO"/>
              <a:pPr>
                <a:defRPr/>
              </a:pPr>
              <a:t>‹#›</a:t>
            </a:fld>
            <a:endParaRPr lang="nn-NO"/>
          </a:p>
        </p:txBody>
      </p:sp>
    </p:spTree>
    <p:extLst>
      <p:ext uri="{BB962C8B-B14F-4D97-AF65-F5344CB8AC3E}">
        <p14:creationId xmlns:p14="http://schemas.microsoft.com/office/powerpoint/2010/main" val="321919861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27F6B131-B8EC-44C9-BC19-30163DBC4166}" type="slidenum">
              <a:rPr lang="nn-NO" smtClean="0"/>
              <a:pPr>
                <a:defRPr/>
              </a:pPr>
              <a:t>1</a:t>
            </a:fld>
            <a:endParaRPr lang="nn-NO"/>
          </a:p>
        </p:txBody>
      </p:sp>
    </p:spTree>
    <p:extLst>
      <p:ext uri="{BB962C8B-B14F-4D97-AF65-F5344CB8AC3E}">
        <p14:creationId xmlns:p14="http://schemas.microsoft.com/office/powerpoint/2010/main" val="2753773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10</a:t>
            </a:fld>
            <a:endParaRPr lang="nn-NO"/>
          </a:p>
        </p:txBody>
      </p:sp>
    </p:spTree>
    <p:extLst>
      <p:ext uri="{BB962C8B-B14F-4D97-AF65-F5344CB8AC3E}">
        <p14:creationId xmlns:p14="http://schemas.microsoft.com/office/powerpoint/2010/main" val="320389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11</a:t>
            </a:fld>
            <a:endParaRPr lang="nn-NO"/>
          </a:p>
        </p:txBody>
      </p:sp>
    </p:spTree>
    <p:extLst>
      <p:ext uri="{BB962C8B-B14F-4D97-AF65-F5344CB8AC3E}">
        <p14:creationId xmlns:p14="http://schemas.microsoft.com/office/powerpoint/2010/main" val="268018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12</a:t>
            </a:fld>
            <a:endParaRPr lang="nn-NO"/>
          </a:p>
        </p:txBody>
      </p:sp>
    </p:spTree>
    <p:extLst>
      <p:ext uri="{BB962C8B-B14F-4D97-AF65-F5344CB8AC3E}">
        <p14:creationId xmlns:p14="http://schemas.microsoft.com/office/powerpoint/2010/main" val="1306568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13</a:t>
            </a:fld>
            <a:endParaRPr lang="nn-NO"/>
          </a:p>
        </p:txBody>
      </p:sp>
    </p:spTree>
    <p:extLst>
      <p:ext uri="{BB962C8B-B14F-4D97-AF65-F5344CB8AC3E}">
        <p14:creationId xmlns:p14="http://schemas.microsoft.com/office/powerpoint/2010/main" val="3130846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14</a:t>
            </a:fld>
            <a:endParaRPr lang="nn-NO"/>
          </a:p>
        </p:txBody>
      </p:sp>
    </p:spTree>
    <p:extLst>
      <p:ext uri="{BB962C8B-B14F-4D97-AF65-F5344CB8AC3E}">
        <p14:creationId xmlns:p14="http://schemas.microsoft.com/office/powerpoint/2010/main" val="3411085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15</a:t>
            </a:fld>
            <a:endParaRPr lang="nn-NO"/>
          </a:p>
        </p:txBody>
      </p:sp>
    </p:spTree>
    <p:extLst>
      <p:ext uri="{BB962C8B-B14F-4D97-AF65-F5344CB8AC3E}">
        <p14:creationId xmlns:p14="http://schemas.microsoft.com/office/powerpoint/2010/main" val="12291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16</a:t>
            </a:fld>
            <a:endParaRPr lang="nn-NO"/>
          </a:p>
        </p:txBody>
      </p:sp>
    </p:spTree>
    <p:extLst>
      <p:ext uri="{BB962C8B-B14F-4D97-AF65-F5344CB8AC3E}">
        <p14:creationId xmlns:p14="http://schemas.microsoft.com/office/powerpoint/2010/main" val="198324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17</a:t>
            </a:fld>
            <a:endParaRPr lang="nn-NO"/>
          </a:p>
        </p:txBody>
      </p:sp>
    </p:spTree>
    <p:extLst>
      <p:ext uri="{BB962C8B-B14F-4D97-AF65-F5344CB8AC3E}">
        <p14:creationId xmlns:p14="http://schemas.microsoft.com/office/powerpoint/2010/main" val="3591888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18</a:t>
            </a:fld>
            <a:endParaRPr lang="nn-NO"/>
          </a:p>
        </p:txBody>
      </p:sp>
    </p:spTree>
    <p:extLst>
      <p:ext uri="{BB962C8B-B14F-4D97-AF65-F5344CB8AC3E}">
        <p14:creationId xmlns:p14="http://schemas.microsoft.com/office/powerpoint/2010/main" val="317870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19</a:t>
            </a:fld>
            <a:endParaRPr lang="nn-NO"/>
          </a:p>
        </p:txBody>
      </p:sp>
    </p:spTree>
    <p:extLst>
      <p:ext uri="{BB962C8B-B14F-4D97-AF65-F5344CB8AC3E}">
        <p14:creationId xmlns:p14="http://schemas.microsoft.com/office/powerpoint/2010/main" val="121517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a:t>
            </a:fld>
            <a:endParaRPr lang="nn-NO"/>
          </a:p>
        </p:txBody>
      </p:sp>
    </p:spTree>
    <p:extLst>
      <p:ext uri="{BB962C8B-B14F-4D97-AF65-F5344CB8AC3E}">
        <p14:creationId xmlns:p14="http://schemas.microsoft.com/office/powerpoint/2010/main" val="3941121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20</a:t>
            </a:fld>
            <a:endParaRPr lang="nn-NO"/>
          </a:p>
        </p:txBody>
      </p:sp>
    </p:spTree>
    <p:extLst>
      <p:ext uri="{BB962C8B-B14F-4D97-AF65-F5344CB8AC3E}">
        <p14:creationId xmlns:p14="http://schemas.microsoft.com/office/powerpoint/2010/main" val="5726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21</a:t>
            </a:fld>
            <a:endParaRPr lang="nn-NO"/>
          </a:p>
        </p:txBody>
      </p:sp>
    </p:spTree>
    <p:extLst>
      <p:ext uri="{BB962C8B-B14F-4D97-AF65-F5344CB8AC3E}">
        <p14:creationId xmlns:p14="http://schemas.microsoft.com/office/powerpoint/2010/main" val="2521006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22</a:t>
            </a:fld>
            <a:endParaRPr lang="nn-NO"/>
          </a:p>
        </p:txBody>
      </p:sp>
    </p:spTree>
    <p:extLst>
      <p:ext uri="{BB962C8B-B14F-4D97-AF65-F5344CB8AC3E}">
        <p14:creationId xmlns:p14="http://schemas.microsoft.com/office/powerpoint/2010/main" val="109531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23</a:t>
            </a:fld>
            <a:endParaRPr lang="nn-NO"/>
          </a:p>
        </p:txBody>
      </p:sp>
    </p:spTree>
    <p:extLst>
      <p:ext uri="{BB962C8B-B14F-4D97-AF65-F5344CB8AC3E}">
        <p14:creationId xmlns:p14="http://schemas.microsoft.com/office/powerpoint/2010/main" val="3831426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24</a:t>
            </a:fld>
            <a:endParaRPr lang="nn-NO"/>
          </a:p>
        </p:txBody>
      </p:sp>
    </p:spTree>
    <p:extLst>
      <p:ext uri="{BB962C8B-B14F-4D97-AF65-F5344CB8AC3E}">
        <p14:creationId xmlns:p14="http://schemas.microsoft.com/office/powerpoint/2010/main" val="3571963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25</a:t>
            </a:fld>
            <a:endParaRPr lang="nn-NO"/>
          </a:p>
        </p:txBody>
      </p:sp>
    </p:spTree>
    <p:extLst>
      <p:ext uri="{BB962C8B-B14F-4D97-AF65-F5344CB8AC3E}">
        <p14:creationId xmlns:p14="http://schemas.microsoft.com/office/powerpoint/2010/main" val="1905279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26</a:t>
            </a:fld>
            <a:endParaRPr lang="nn-NO"/>
          </a:p>
        </p:txBody>
      </p:sp>
    </p:spTree>
    <p:extLst>
      <p:ext uri="{BB962C8B-B14F-4D97-AF65-F5344CB8AC3E}">
        <p14:creationId xmlns:p14="http://schemas.microsoft.com/office/powerpoint/2010/main" val="3505424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27</a:t>
            </a:fld>
            <a:endParaRPr lang="nn-NO"/>
          </a:p>
        </p:txBody>
      </p:sp>
    </p:spTree>
    <p:extLst>
      <p:ext uri="{BB962C8B-B14F-4D97-AF65-F5344CB8AC3E}">
        <p14:creationId xmlns:p14="http://schemas.microsoft.com/office/powerpoint/2010/main" val="77435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3</a:t>
            </a:fld>
            <a:endParaRPr lang="nn-NO"/>
          </a:p>
        </p:txBody>
      </p:sp>
    </p:spTree>
    <p:extLst>
      <p:ext uri="{BB962C8B-B14F-4D97-AF65-F5344CB8AC3E}">
        <p14:creationId xmlns:p14="http://schemas.microsoft.com/office/powerpoint/2010/main" val="141748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4</a:t>
            </a:fld>
            <a:endParaRPr lang="nn-NO"/>
          </a:p>
        </p:txBody>
      </p:sp>
    </p:spTree>
    <p:extLst>
      <p:ext uri="{BB962C8B-B14F-4D97-AF65-F5344CB8AC3E}">
        <p14:creationId xmlns:p14="http://schemas.microsoft.com/office/powerpoint/2010/main" val="280681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5</a:t>
            </a:fld>
            <a:endParaRPr lang="nn-NO"/>
          </a:p>
        </p:txBody>
      </p:sp>
    </p:spTree>
    <p:extLst>
      <p:ext uri="{BB962C8B-B14F-4D97-AF65-F5344CB8AC3E}">
        <p14:creationId xmlns:p14="http://schemas.microsoft.com/office/powerpoint/2010/main" val="85771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6</a:t>
            </a:fld>
            <a:endParaRPr lang="nn-NO"/>
          </a:p>
        </p:txBody>
      </p:sp>
    </p:spTree>
    <p:extLst>
      <p:ext uri="{BB962C8B-B14F-4D97-AF65-F5344CB8AC3E}">
        <p14:creationId xmlns:p14="http://schemas.microsoft.com/office/powerpoint/2010/main" val="26515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7</a:t>
            </a:fld>
            <a:endParaRPr lang="nn-NO"/>
          </a:p>
        </p:txBody>
      </p:sp>
    </p:spTree>
    <p:extLst>
      <p:ext uri="{BB962C8B-B14F-4D97-AF65-F5344CB8AC3E}">
        <p14:creationId xmlns:p14="http://schemas.microsoft.com/office/powerpoint/2010/main" val="1808427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8</a:t>
            </a:fld>
            <a:endParaRPr lang="nn-NO"/>
          </a:p>
        </p:txBody>
      </p:sp>
    </p:spTree>
    <p:extLst>
      <p:ext uri="{BB962C8B-B14F-4D97-AF65-F5344CB8AC3E}">
        <p14:creationId xmlns:p14="http://schemas.microsoft.com/office/powerpoint/2010/main" val="318668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27F6B131-B8EC-44C9-BC19-30163DBC4166}" type="slidenum">
              <a:rPr lang="nn-NO" smtClean="0"/>
              <a:pPr>
                <a:defRPr/>
              </a:pPr>
              <a:t>9</a:t>
            </a:fld>
            <a:endParaRPr lang="nn-NO"/>
          </a:p>
        </p:txBody>
      </p:sp>
    </p:spTree>
    <p:extLst>
      <p:ext uri="{BB962C8B-B14F-4D97-AF65-F5344CB8AC3E}">
        <p14:creationId xmlns:p14="http://schemas.microsoft.com/office/powerpoint/2010/main" val="38562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67214" y="2349386"/>
            <a:ext cx="6428423" cy="1621111"/>
          </a:xfrm>
        </p:spPr>
        <p:txBody>
          <a:bodyPr/>
          <a:lstStyle/>
          <a:p>
            <a:r>
              <a:rPr lang="nb-NO"/>
              <a:t>Klikk for å redigere tittelstil</a:t>
            </a:r>
            <a:endParaRPr lang="nn-NO"/>
          </a:p>
        </p:txBody>
      </p:sp>
      <p:sp>
        <p:nvSpPr>
          <p:cNvPr id="3" name="Undertittel 2"/>
          <p:cNvSpPr>
            <a:spLocks noGrp="1"/>
          </p:cNvSpPr>
          <p:nvPr>
            <p:ph type="subTitle" idx="1"/>
          </p:nvPr>
        </p:nvSpPr>
        <p:spPr>
          <a:xfrm>
            <a:off x="1134428" y="4285615"/>
            <a:ext cx="5293995" cy="193272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p:cNvSpPr>
            <a:spLocks noGrp="1"/>
          </p:cNvSpPr>
          <p:nvPr>
            <p:ph type="dt" sz="half" idx="10"/>
          </p:nvPr>
        </p:nvSpPr>
        <p:spPr/>
        <p:txBody>
          <a:bodyPr/>
          <a:lstStyle>
            <a:lvl1pPr>
              <a:defRPr/>
            </a:lvl1pPr>
          </a:lstStyle>
          <a:p>
            <a:pPr>
              <a:defRPr/>
            </a:pPr>
            <a:fld id="{6398782E-D079-49E7-AF29-DF8DED2BE57E}" type="datetimeFigureOut">
              <a:rPr lang="nn-NO"/>
              <a:pPr>
                <a:defRPr/>
              </a:pPr>
              <a:t>30.09.2024</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62D6476B-81B1-4AA6-B33A-D3BA25D49DA4}" type="slidenum">
              <a:rPr lang="nn-NO"/>
              <a:pPr>
                <a:defRPr/>
              </a:pPr>
              <a:t>‹#›</a:t>
            </a:fld>
            <a:endParaRPr lang="nn-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lvl1pPr>
              <a:defRPr/>
            </a:lvl1pPr>
          </a:lstStyle>
          <a:p>
            <a:pPr>
              <a:defRPr/>
            </a:pPr>
            <a:fld id="{79B83A10-2F59-4D1E-81D5-5AD3124ADF20}" type="datetimeFigureOut">
              <a:rPr lang="nn-NO"/>
              <a:pPr>
                <a:defRPr/>
              </a:pPr>
              <a:t>30.09.2024</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8539F569-F243-4498-950E-C311DF6F1BFD}" type="slidenum">
              <a:rPr lang="nn-NO"/>
              <a:pPr>
                <a:defRPr/>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535084" y="334377"/>
            <a:ext cx="1407530" cy="7116431"/>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312493" y="334377"/>
            <a:ext cx="4096544" cy="7116431"/>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lvl1pPr>
              <a:defRPr/>
            </a:lvl1pPr>
          </a:lstStyle>
          <a:p>
            <a:pPr>
              <a:defRPr/>
            </a:pPr>
            <a:fld id="{F51CF951-CB00-4036-9E95-636643FDB04B}" type="datetimeFigureOut">
              <a:rPr lang="nn-NO"/>
              <a:pPr>
                <a:defRPr/>
              </a:pPr>
              <a:t>30.09.2024</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CF39B150-1A69-4511-B791-5F08E832E546}" type="slidenum">
              <a:rPr lang="nn-NO"/>
              <a:pPr>
                <a:defRPr/>
              </a:pPr>
              <a:t>‹#›</a:t>
            </a:fld>
            <a:endParaRPr lang="nn-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lvl1pPr>
              <a:defRPr/>
            </a:lvl1pPr>
          </a:lstStyle>
          <a:p>
            <a:pPr>
              <a:defRPr/>
            </a:pPr>
            <a:fld id="{632CED38-1ED6-4B41-AF71-20E8C2258224}" type="datetimeFigureOut">
              <a:rPr lang="nn-NO"/>
              <a:pPr>
                <a:defRPr/>
              </a:pPr>
              <a:t>30.09.2024</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EF60705E-E14B-4579-8BC1-D20195FECC1B}" type="slidenum">
              <a:rPr lang="nn-NO"/>
              <a:pPr>
                <a:defRPr/>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97413" y="4859832"/>
            <a:ext cx="6428423" cy="1502066"/>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597413" y="3205459"/>
            <a:ext cx="6428423" cy="165437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4B361998-757D-4F1D-9605-93A15A7E711A}" type="datetimeFigureOut">
              <a:rPr lang="nn-NO"/>
              <a:pPr>
                <a:defRPr/>
              </a:pPr>
              <a:t>30.09.2024</a:t>
            </a:fld>
            <a:endParaRPr lang="nn-NO"/>
          </a:p>
        </p:txBody>
      </p:sp>
      <p:sp>
        <p:nvSpPr>
          <p:cNvPr id="5" name="Plassholder for bunntekst 4"/>
          <p:cNvSpPr>
            <a:spLocks noGrp="1"/>
          </p:cNvSpPr>
          <p:nvPr>
            <p:ph type="ftr" sz="quarter" idx="11"/>
          </p:nvPr>
        </p:nvSpPr>
        <p:spPr/>
        <p:txBody>
          <a:bodyPr/>
          <a:lstStyle>
            <a:lvl1pPr>
              <a:defRPr/>
            </a:lvl1pPr>
          </a:lstStyle>
          <a:p>
            <a:pPr>
              <a:defRPr/>
            </a:pPr>
            <a:endParaRPr lang="nn-NO"/>
          </a:p>
        </p:txBody>
      </p:sp>
      <p:sp>
        <p:nvSpPr>
          <p:cNvPr id="6" name="Plassholder for lysbildenummer 5"/>
          <p:cNvSpPr>
            <a:spLocks noGrp="1"/>
          </p:cNvSpPr>
          <p:nvPr>
            <p:ph type="sldNum" sz="quarter" idx="12"/>
          </p:nvPr>
        </p:nvSpPr>
        <p:spPr/>
        <p:txBody>
          <a:bodyPr/>
          <a:lstStyle>
            <a:lvl1pPr>
              <a:defRPr/>
            </a:lvl1pPr>
          </a:lstStyle>
          <a:p>
            <a:pPr>
              <a:defRPr/>
            </a:pPr>
            <a:fld id="{2BE57A97-2B92-4D2E-9E68-393AC5EE2885}" type="slidenum">
              <a:rPr lang="nn-NO"/>
              <a:pPr>
                <a:defRPr/>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312493" y="1946734"/>
            <a:ext cx="2752037" cy="55040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3190577" y="1946734"/>
            <a:ext cx="2752037" cy="55040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3"/>
          <p:cNvSpPr>
            <a:spLocks noGrp="1"/>
          </p:cNvSpPr>
          <p:nvPr>
            <p:ph type="dt" sz="half" idx="10"/>
          </p:nvPr>
        </p:nvSpPr>
        <p:spPr/>
        <p:txBody>
          <a:bodyPr/>
          <a:lstStyle>
            <a:lvl1pPr>
              <a:defRPr/>
            </a:lvl1pPr>
          </a:lstStyle>
          <a:p>
            <a:pPr>
              <a:defRPr/>
            </a:pPr>
            <a:fld id="{B49BFFC7-A091-403C-A50C-B0FE5F16FAA2}" type="datetimeFigureOut">
              <a:rPr lang="nn-NO"/>
              <a:pPr>
                <a:defRPr/>
              </a:pPr>
              <a:t>30.09.2024</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0BC901F4-614F-42DF-86B3-954460EEE7DF}" type="slidenum">
              <a:rPr lang="nn-NO"/>
              <a:pPr>
                <a:defRPr/>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378143" y="302865"/>
            <a:ext cx="6806565" cy="1260475"/>
          </a:xfrm>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378143" y="1692889"/>
            <a:ext cx="3341572" cy="7055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378143" y="2398404"/>
            <a:ext cx="3341572" cy="435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3841823" y="1692889"/>
            <a:ext cx="3342885" cy="7055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3841823" y="2398404"/>
            <a:ext cx="3342885" cy="435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3"/>
          <p:cNvSpPr>
            <a:spLocks noGrp="1"/>
          </p:cNvSpPr>
          <p:nvPr>
            <p:ph type="dt" sz="half" idx="10"/>
          </p:nvPr>
        </p:nvSpPr>
        <p:spPr/>
        <p:txBody>
          <a:bodyPr/>
          <a:lstStyle>
            <a:lvl1pPr>
              <a:defRPr/>
            </a:lvl1pPr>
          </a:lstStyle>
          <a:p>
            <a:pPr>
              <a:defRPr/>
            </a:pPr>
            <a:fld id="{BDC55103-8ADB-4296-9F7B-EA63FC61008F}" type="datetimeFigureOut">
              <a:rPr lang="nn-NO"/>
              <a:pPr>
                <a:defRPr/>
              </a:pPr>
              <a:t>30.09.2024</a:t>
            </a:fld>
            <a:endParaRPr lang="nn-NO"/>
          </a:p>
        </p:txBody>
      </p:sp>
      <p:sp>
        <p:nvSpPr>
          <p:cNvPr id="8" name="Plassholder for bunntekst 4"/>
          <p:cNvSpPr>
            <a:spLocks noGrp="1"/>
          </p:cNvSpPr>
          <p:nvPr>
            <p:ph type="ftr" sz="quarter" idx="11"/>
          </p:nvPr>
        </p:nvSpPr>
        <p:spPr/>
        <p:txBody>
          <a:bodyPr/>
          <a:lstStyle>
            <a:lvl1pPr>
              <a:defRPr/>
            </a:lvl1pPr>
          </a:lstStyle>
          <a:p>
            <a:pPr>
              <a:defRPr/>
            </a:pPr>
            <a:endParaRPr lang="nn-NO"/>
          </a:p>
        </p:txBody>
      </p:sp>
      <p:sp>
        <p:nvSpPr>
          <p:cNvPr id="9" name="Plassholder for lysbildenummer 5"/>
          <p:cNvSpPr>
            <a:spLocks noGrp="1"/>
          </p:cNvSpPr>
          <p:nvPr>
            <p:ph type="sldNum" sz="quarter" idx="12"/>
          </p:nvPr>
        </p:nvSpPr>
        <p:spPr/>
        <p:txBody>
          <a:bodyPr/>
          <a:lstStyle>
            <a:lvl1pPr>
              <a:defRPr/>
            </a:lvl1pPr>
          </a:lstStyle>
          <a:p>
            <a:pPr>
              <a:defRPr/>
            </a:pPr>
            <a:fld id="{6A17E10A-B83E-4E60-97E7-CBA2E25328BF}" type="slidenum">
              <a:rPr lang="nn-NO"/>
              <a:pPr>
                <a:defRPr/>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3"/>
          <p:cNvSpPr>
            <a:spLocks noGrp="1"/>
          </p:cNvSpPr>
          <p:nvPr>
            <p:ph type="dt" sz="half" idx="10"/>
          </p:nvPr>
        </p:nvSpPr>
        <p:spPr/>
        <p:txBody>
          <a:bodyPr/>
          <a:lstStyle>
            <a:lvl1pPr>
              <a:defRPr/>
            </a:lvl1pPr>
          </a:lstStyle>
          <a:p>
            <a:pPr>
              <a:defRPr/>
            </a:pPr>
            <a:fld id="{6A73D873-4A59-41C1-8CEF-4F15486BC5FF}" type="datetimeFigureOut">
              <a:rPr lang="nn-NO"/>
              <a:pPr>
                <a:defRPr/>
              </a:pPr>
              <a:t>30.09.2024</a:t>
            </a:fld>
            <a:endParaRPr lang="nn-NO"/>
          </a:p>
        </p:txBody>
      </p:sp>
      <p:sp>
        <p:nvSpPr>
          <p:cNvPr id="4" name="Plassholder for bunntekst 4"/>
          <p:cNvSpPr>
            <a:spLocks noGrp="1"/>
          </p:cNvSpPr>
          <p:nvPr>
            <p:ph type="ftr" sz="quarter" idx="11"/>
          </p:nvPr>
        </p:nvSpPr>
        <p:spPr/>
        <p:txBody>
          <a:bodyPr/>
          <a:lstStyle>
            <a:lvl1pPr>
              <a:defRPr/>
            </a:lvl1pPr>
          </a:lstStyle>
          <a:p>
            <a:pPr>
              <a:defRPr/>
            </a:pPr>
            <a:endParaRPr lang="nn-NO"/>
          </a:p>
        </p:txBody>
      </p:sp>
      <p:sp>
        <p:nvSpPr>
          <p:cNvPr id="5" name="Plassholder for lysbildenummer 5"/>
          <p:cNvSpPr>
            <a:spLocks noGrp="1"/>
          </p:cNvSpPr>
          <p:nvPr>
            <p:ph type="sldNum" sz="quarter" idx="12"/>
          </p:nvPr>
        </p:nvSpPr>
        <p:spPr/>
        <p:txBody>
          <a:bodyPr/>
          <a:lstStyle>
            <a:lvl1pPr>
              <a:defRPr/>
            </a:lvl1pPr>
          </a:lstStyle>
          <a:p>
            <a:pPr>
              <a:defRPr/>
            </a:pPr>
            <a:fld id="{5E0A280D-BC78-44E4-8509-9D25EAA952A5}" type="slidenum">
              <a:rPr lang="nn-NO"/>
              <a:pPr>
                <a:defRPr/>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7A52EEE8-41CD-4B86-A56F-C5E72E74F63B}" type="datetimeFigureOut">
              <a:rPr lang="nn-NO"/>
              <a:pPr>
                <a:defRPr/>
              </a:pPr>
              <a:t>30.09.2024</a:t>
            </a:fld>
            <a:endParaRPr lang="nn-NO"/>
          </a:p>
        </p:txBody>
      </p:sp>
      <p:sp>
        <p:nvSpPr>
          <p:cNvPr id="3" name="Plassholder for bunntekst 4"/>
          <p:cNvSpPr>
            <a:spLocks noGrp="1"/>
          </p:cNvSpPr>
          <p:nvPr>
            <p:ph type="ftr" sz="quarter" idx="11"/>
          </p:nvPr>
        </p:nvSpPr>
        <p:spPr/>
        <p:txBody>
          <a:bodyPr/>
          <a:lstStyle>
            <a:lvl1pPr>
              <a:defRPr/>
            </a:lvl1pPr>
          </a:lstStyle>
          <a:p>
            <a:pPr>
              <a:defRPr/>
            </a:pPr>
            <a:endParaRPr lang="nn-NO"/>
          </a:p>
        </p:txBody>
      </p:sp>
      <p:sp>
        <p:nvSpPr>
          <p:cNvPr id="4" name="Plassholder for lysbildenummer 5"/>
          <p:cNvSpPr>
            <a:spLocks noGrp="1"/>
          </p:cNvSpPr>
          <p:nvPr>
            <p:ph type="sldNum" sz="quarter" idx="12"/>
          </p:nvPr>
        </p:nvSpPr>
        <p:spPr/>
        <p:txBody>
          <a:bodyPr/>
          <a:lstStyle>
            <a:lvl1pPr>
              <a:defRPr/>
            </a:lvl1pPr>
          </a:lstStyle>
          <a:p>
            <a:pPr>
              <a:defRPr/>
            </a:pPr>
            <a:fld id="{FC9D7916-6A70-46D9-ADE8-49D53960BE77}" type="slidenum">
              <a:rPr lang="nn-NO"/>
              <a:pPr>
                <a:defRPr/>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378143" y="301113"/>
            <a:ext cx="2488126" cy="1281483"/>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2956864" y="301114"/>
            <a:ext cx="4227843" cy="64546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378143" y="1582597"/>
            <a:ext cx="2488126" cy="5173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F3293E29-9C57-4098-A9E1-D05B106D3AF2}" type="datetimeFigureOut">
              <a:rPr lang="nn-NO"/>
              <a:pPr>
                <a:defRPr/>
              </a:pPr>
              <a:t>30.09.2024</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722CD23D-3E9A-4A52-812A-CDE77A0ADCF7}" type="slidenum">
              <a:rPr lang="nn-NO"/>
              <a:pPr>
                <a:defRPr/>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482372" y="5293995"/>
            <a:ext cx="4537710" cy="624986"/>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482372" y="675755"/>
            <a:ext cx="4537710" cy="453771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n-NO" noProof="0"/>
          </a:p>
        </p:txBody>
      </p:sp>
      <p:sp>
        <p:nvSpPr>
          <p:cNvPr id="4" name="Plassholder for tekst 3"/>
          <p:cNvSpPr>
            <a:spLocks noGrp="1"/>
          </p:cNvSpPr>
          <p:nvPr>
            <p:ph type="body" sz="half" idx="2"/>
          </p:nvPr>
        </p:nvSpPr>
        <p:spPr>
          <a:xfrm>
            <a:off x="1482372" y="5918981"/>
            <a:ext cx="4537710" cy="8875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13A06573-6E56-4B04-970C-CECF48BFFE9D}" type="datetimeFigureOut">
              <a:rPr lang="nn-NO"/>
              <a:pPr>
                <a:defRPr/>
              </a:pPr>
              <a:t>30.09.2024</a:t>
            </a:fld>
            <a:endParaRPr lang="nn-NO"/>
          </a:p>
        </p:txBody>
      </p:sp>
      <p:sp>
        <p:nvSpPr>
          <p:cNvPr id="6" name="Plassholder for bunntekst 4"/>
          <p:cNvSpPr>
            <a:spLocks noGrp="1"/>
          </p:cNvSpPr>
          <p:nvPr>
            <p:ph type="ftr" sz="quarter" idx="11"/>
          </p:nvPr>
        </p:nvSpPr>
        <p:spPr/>
        <p:txBody>
          <a:bodyPr/>
          <a:lstStyle>
            <a:lvl1pPr>
              <a:defRPr/>
            </a:lvl1pPr>
          </a:lstStyle>
          <a:p>
            <a:pPr>
              <a:defRPr/>
            </a:pPr>
            <a:endParaRPr lang="nn-NO"/>
          </a:p>
        </p:txBody>
      </p:sp>
      <p:sp>
        <p:nvSpPr>
          <p:cNvPr id="7" name="Plassholder for lysbildenummer 5"/>
          <p:cNvSpPr>
            <a:spLocks noGrp="1"/>
          </p:cNvSpPr>
          <p:nvPr>
            <p:ph type="sldNum" sz="quarter" idx="12"/>
          </p:nvPr>
        </p:nvSpPr>
        <p:spPr/>
        <p:txBody>
          <a:bodyPr/>
          <a:lstStyle>
            <a:lvl1pPr>
              <a:defRPr/>
            </a:lvl1pPr>
          </a:lstStyle>
          <a:p>
            <a:pPr>
              <a:defRPr/>
            </a:pPr>
            <a:fld id="{AEE911FC-8CA2-4B25-B9D1-3E4E2368593D}" type="slidenum">
              <a:rPr lang="nn-NO"/>
              <a:pPr>
                <a:defRPr/>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377825" y="303213"/>
            <a:ext cx="6807200"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t>Klikk for å redigere tittelstil</a:t>
            </a:r>
            <a:endParaRPr lang="nn-NO"/>
          </a:p>
        </p:txBody>
      </p:sp>
      <p:sp>
        <p:nvSpPr>
          <p:cNvPr id="1027" name="Plassholder for tekst 2"/>
          <p:cNvSpPr>
            <a:spLocks noGrp="1"/>
          </p:cNvSpPr>
          <p:nvPr>
            <p:ph type="body" idx="1"/>
          </p:nvPr>
        </p:nvSpPr>
        <p:spPr bwMode="auto">
          <a:xfrm>
            <a:off x="377825" y="1765300"/>
            <a:ext cx="6807200" cy="4991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2"/>
          </p:nvPr>
        </p:nvSpPr>
        <p:spPr>
          <a:xfrm>
            <a:off x="377825" y="7010400"/>
            <a:ext cx="1765300" cy="401638"/>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98C810-E357-4ABB-B7B3-A96657F1DF73}" type="datetimeFigureOut">
              <a:rPr lang="nn-NO"/>
              <a:pPr>
                <a:defRPr/>
              </a:pPr>
              <a:t>30.09.2024</a:t>
            </a:fld>
            <a:endParaRPr lang="nn-NO"/>
          </a:p>
        </p:txBody>
      </p:sp>
      <p:sp>
        <p:nvSpPr>
          <p:cNvPr id="5" name="Plassholder for bunntekst 4"/>
          <p:cNvSpPr>
            <a:spLocks noGrp="1"/>
          </p:cNvSpPr>
          <p:nvPr>
            <p:ph type="ftr" sz="quarter" idx="3"/>
          </p:nvPr>
        </p:nvSpPr>
        <p:spPr>
          <a:xfrm>
            <a:off x="2584450" y="7010400"/>
            <a:ext cx="2393950" cy="401638"/>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n-NO"/>
          </a:p>
        </p:txBody>
      </p:sp>
      <p:sp>
        <p:nvSpPr>
          <p:cNvPr id="6" name="Plassholder for lysbildenummer 5"/>
          <p:cNvSpPr>
            <a:spLocks noGrp="1"/>
          </p:cNvSpPr>
          <p:nvPr>
            <p:ph type="sldNum" sz="quarter" idx="4"/>
          </p:nvPr>
        </p:nvSpPr>
        <p:spPr>
          <a:xfrm>
            <a:off x="5419725" y="7010400"/>
            <a:ext cx="1765300" cy="401638"/>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D69F923-3DAE-4BAF-952B-F653B138E7BB}" type="slidenum">
              <a:rPr lang="nn-NO"/>
              <a:pPr>
                <a:defRPr/>
              </a:pPr>
              <a:t>‹#›</a:t>
            </a:fld>
            <a:endParaRPr lang="nn-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litenogny.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forut.n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mailto:Blaabaerlia.stavsetmyra@barnehage.no" TargetMode="External"/><Relationship Id="rId3" Type="http://schemas.openxmlformats.org/officeDocument/2006/relationships/hyperlink" Target="mailto:Dagligleder@stavsetmyrabarnehage.no" TargetMode="External"/><Relationship Id="rId7" Type="http://schemas.openxmlformats.org/officeDocument/2006/relationships/hyperlink" Target="mailto:Rosslyngen.stavsetmyra@barnehage.no"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mailto:Kreklingen.stavsetmyra@barnehage.no" TargetMode="External"/><Relationship Id="rId5" Type="http://schemas.openxmlformats.org/officeDocument/2006/relationships/hyperlink" Target="https://stavsetmyra.barnehage.no" TargetMode="External"/><Relationship Id="rId4" Type="http://schemas.openxmlformats.org/officeDocument/2006/relationships/image" Target="../media/image3.jpeg"/><Relationship Id="rId9" Type="http://schemas.openxmlformats.org/officeDocument/2006/relationships/hyperlink" Target="mailto:Myrulla.stavsetmyra@barnehage.n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Mal_innside_c.jpg"/>
          <p:cNvPicPr>
            <a:picLocks noChangeAspect="1"/>
          </p:cNvPicPr>
          <p:nvPr/>
        </p:nvPicPr>
        <p:blipFill>
          <a:blip r:embed="rId3"/>
          <a:srcRect/>
          <a:stretch>
            <a:fillRect/>
          </a:stretch>
        </p:blipFill>
        <p:spPr bwMode="auto">
          <a:xfrm>
            <a:off x="3175" y="24064"/>
            <a:ext cx="7559675" cy="7559675"/>
          </a:xfrm>
          <a:prstGeom prst="rect">
            <a:avLst/>
          </a:prstGeom>
          <a:noFill/>
          <a:ln w="9525">
            <a:noFill/>
            <a:miter lim="800000"/>
            <a:headEnd/>
            <a:tailEnd/>
          </a:ln>
        </p:spPr>
      </p:pic>
      <p:sp>
        <p:nvSpPr>
          <p:cNvPr id="2051" name="TekstSylinder 2"/>
          <p:cNvSpPr txBox="1">
            <a:spLocks noChangeArrowheads="1"/>
          </p:cNvSpPr>
          <p:nvPr/>
        </p:nvSpPr>
        <p:spPr bwMode="auto">
          <a:xfrm>
            <a:off x="1262302" y="863600"/>
            <a:ext cx="4929187" cy="1631950"/>
          </a:xfrm>
          <a:prstGeom prst="rect">
            <a:avLst/>
          </a:prstGeom>
          <a:noFill/>
          <a:ln w="9525">
            <a:noFill/>
            <a:miter lim="800000"/>
            <a:headEnd/>
            <a:tailEnd/>
          </a:ln>
        </p:spPr>
        <p:txBody>
          <a:bodyPr lIns="91440" tIns="45720" rIns="91440" bIns="45720" anchor="t">
            <a:spAutoFit/>
          </a:bodyPr>
          <a:lstStyle/>
          <a:p>
            <a:pPr algn="ctr"/>
            <a:r>
              <a:rPr lang="nb-NO" sz="6000" dirty="0">
                <a:solidFill>
                  <a:srgbClr val="0070C0"/>
                </a:solidFill>
                <a:latin typeface="Verdana"/>
                <a:ea typeface="Verdana"/>
                <a:cs typeface="Arial"/>
              </a:rPr>
              <a:t>Årsplan</a:t>
            </a:r>
          </a:p>
          <a:p>
            <a:pPr algn="ctr"/>
            <a:r>
              <a:rPr lang="nb-NO" dirty="0">
                <a:solidFill>
                  <a:srgbClr val="0070C0"/>
                </a:solidFill>
                <a:latin typeface="Verdana"/>
                <a:ea typeface="Verdana"/>
                <a:cs typeface="Arial"/>
              </a:rPr>
              <a:t>Stavsetmyra barnehage SA</a:t>
            </a:r>
          </a:p>
          <a:p>
            <a:pPr algn="ctr"/>
            <a:r>
              <a:rPr lang="nb-NO" dirty="0">
                <a:solidFill>
                  <a:srgbClr val="0070C0"/>
                </a:solidFill>
                <a:latin typeface="Verdana"/>
                <a:ea typeface="Verdana"/>
                <a:cs typeface="Verdana"/>
              </a:rPr>
              <a:t>2024 - 2025</a:t>
            </a:r>
          </a:p>
        </p:txBody>
      </p:sp>
      <p:pic>
        <p:nvPicPr>
          <p:cNvPr id="3" name="Bilde 2">
            <a:extLst>
              <a:ext uri="{FF2B5EF4-FFF2-40B4-BE49-F238E27FC236}">
                <a16:creationId xmlns:a16="http://schemas.microsoft.com/office/drawing/2014/main" id="{C9807EFF-C294-2523-F12E-83EFEFC2209E}"/>
              </a:ext>
            </a:extLst>
          </p:cNvPr>
          <p:cNvPicPr>
            <a:picLocks noChangeAspect="1"/>
          </p:cNvPicPr>
          <p:nvPr/>
        </p:nvPicPr>
        <p:blipFill>
          <a:blip r:embed="rId4"/>
          <a:srcRect r="-202" b="6830"/>
          <a:stretch/>
        </p:blipFill>
        <p:spPr>
          <a:xfrm>
            <a:off x="1870700" y="2635738"/>
            <a:ext cx="3702263" cy="3999969"/>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Mal_innside_c.jpg"/>
          <p:cNvPicPr>
            <a:picLocks noChangeAspect="1"/>
          </p:cNvPicPr>
          <p:nvPr/>
        </p:nvPicPr>
        <p:blipFill>
          <a:blip r:embed="rId3"/>
          <a:srcRect/>
          <a:stretch>
            <a:fillRect/>
          </a:stretch>
        </p:blipFill>
        <p:spPr bwMode="auto">
          <a:xfrm>
            <a:off x="0" y="7302"/>
            <a:ext cx="7559675" cy="7559675"/>
          </a:xfrm>
          <a:prstGeom prst="rect">
            <a:avLst/>
          </a:prstGeom>
          <a:noFill/>
          <a:ln w="9525">
            <a:noFill/>
            <a:miter lim="800000"/>
            <a:headEnd/>
            <a:tailEnd/>
          </a:ln>
        </p:spPr>
      </p:pic>
      <p:sp>
        <p:nvSpPr>
          <p:cNvPr id="6" name="Rektangel 5"/>
          <p:cNvSpPr/>
          <p:nvPr/>
        </p:nvSpPr>
        <p:spPr>
          <a:xfrm>
            <a:off x="945982" y="1350706"/>
            <a:ext cx="5667709" cy="307777"/>
          </a:xfrm>
          <a:prstGeom prst="rect">
            <a:avLst/>
          </a:prstGeom>
        </p:spPr>
        <p:txBody>
          <a:bodyPr wrap="square" lIns="91440" tIns="45720" rIns="91440" bIns="45720" anchor="t">
            <a:spAutoFit/>
          </a:bodyPr>
          <a:lstStyle/>
          <a:p>
            <a:endParaRPr lang="nb-NO" sz="1400">
              <a:latin typeface="Verdana" panose="020B0604030504040204" pitchFamily="34" charset="0"/>
              <a:ea typeface="Verdana" panose="020B0604030504040204" pitchFamily="34" charset="0"/>
            </a:endParaRPr>
          </a:p>
        </p:txBody>
      </p:sp>
      <p:sp>
        <p:nvSpPr>
          <p:cNvPr id="3" name="TekstSylinder 2">
            <a:extLst>
              <a:ext uri="{FF2B5EF4-FFF2-40B4-BE49-F238E27FC236}">
                <a16:creationId xmlns:a16="http://schemas.microsoft.com/office/drawing/2014/main" id="{20A6BFB0-0059-B5CD-820B-675910611CEB}"/>
              </a:ext>
            </a:extLst>
          </p:cNvPr>
          <p:cNvSpPr txBox="1"/>
          <p:nvPr/>
        </p:nvSpPr>
        <p:spPr>
          <a:xfrm>
            <a:off x="948098" y="851807"/>
            <a:ext cx="5973829"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a:solidFill>
                  <a:srgbClr val="0070C0"/>
                </a:solidFill>
                <a:latin typeface="Verdana"/>
                <a:cs typeface="Segoe UI"/>
              </a:rPr>
              <a:t>Barns psykososiale miljø </a:t>
            </a:r>
            <a:r>
              <a:rPr lang="en-US" sz="1600">
                <a:latin typeface="Verdana"/>
                <a:cs typeface="Segoe UI"/>
              </a:rPr>
              <a:t>​</a:t>
            </a:r>
          </a:p>
          <a:p>
            <a:r>
              <a:rPr lang="nb-NO" sz="1600">
                <a:latin typeface="Verdana"/>
                <a:cs typeface="Segoe UI"/>
              </a:rPr>
              <a:t>​</a:t>
            </a:r>
            <a:endParaRPr lang="nb-NO" sz="1600">
              <a:latin typeface="Verdana"/>
              <a:ea typeface="Verdana"/>
              <a:cs typeface="Segoe UI"/>
            </a:endParaRPr>
          </a:p>
          <a:p>
            <a:r>
              <a:rPr lang="nb-NO" sz="1200" i="1">
                <a:latin typeface="Verdana"/>
                <a:cs typeface="Segoe UI"/>
              </a:rPr>
              <a:t>Barnehageloven </a:t>
            </a:r>
            <a:r>
              <a:rPr lang="nb-NO" sz="1200">
                <a:latin typeface="Verdana"/>
                <a:cs typeface="Segoe UI"/>
              </a:rPr>
              <a:t>og </a:t>
            </a:r>
            <a:r>
              <a:rPr lang="nb-NO" sz="1200" i="1">
                <a:latin typeface="Verdana"/>
                <a:cs typeface="Segoe UI"/>
              </a:rPr>
              <a:t>Miljørettet helsevern i barnehager og skoler</a:t>
            </a:r>
            <a:r>
              <a:rPr lang="nb-NO" sz="1200">
                <a:latin typeface="Verdana"/>
                <a:cs typeface="Segoe UI"/>
              </a:rPr>
              <a:t> skal bidra til å sikre at barn har et trygt og godt barnehagemiljø som fremmer helse, trivsel og læring for alle barn.</a:t>
            </a:r>
            <a:r>
              <a:rPr lang="en-US" sz="1200">
                <a:latin typeface="Verdana"/>
                <a:cs typeface="Segoe UI"/>
              </a:rPr>
              <a:t>​</a:t>
            </a:r>
            <a:endParaRPr lang="en-US" sz="1200">
              <a:latin typeface="Verdana"/>
              <a:ea typeface="Verdana"/>
              <a:cs typeface="Segoe UI"/>
            </a:endParaRPr>
          </a:p>
          <a:p>
            <a:r>
              <a:rPr lang="nb-NO" sz="1200">
                <a:latin typeface="Verdana"/>
                <a:cs typeface="Segoe UI"/>
              </a:rPr>
              <a:t>​</a:t>
            </a:r>
            <a:endParaRPr lang="nb-NO" sz="1200">
              <a:latin typeface="Verdana"/>
              <a:ea typeface="Verdana"/>
              <a:cs typeface="Segoe UI"/>
            </a:endParaRPr>
          </a:p>
          <a:p>
            <a:r>
              <a:rPr lang="nb-NO" sz="1200">
                <a:latin typeface="Verdana"/>
                <a:cs typeface="Segoe UI"/>
              </a:rPr>
              <a:t>Barnehagen skal forebygge tilfeller der barn opplever at det ikke er et trygt og godt barnehagemiljø. Personale skal gripe inn ved krenkelser som utestenging, mobbing, vold, diskriminering og trakassering.</a:t>
            </a:r>
            <a:r>
              <a:rPr lang="en-US" sz="1200">
                <a:latin typeface="Verdana"/>
                <a:cs typeface="Segoe UI"/>
              </a:rPr>
              <a:t>​</a:t>
            </a:r>
            <a:endParaRPr lang="en-US" sz="1200">
              <a:latin typeface="Verdana"/>
              <a:ea typeface="Verdana"/>
              <a:cs typeface="Segoe UI"/>
            </a:endParaRPr>
          </a:p>
          <a:p>
            <a:r>
              <a:rPr lang="nb-NO" sz="1200">
                <a:latin typeface="Verdana"/>
                <a:cs typeface="Segoe UI"/>
              </a:rPr>
              <a:t>Alle som jobber i barnehagen, har plikt til å følge med og handle når et barn ikke har et trygt og godt barnehagemiljø. ​</a:t>
            </a:r>
            <a:endParaRPr lang="nb-NO" sz="1200">
              <a:latin typeface="Verdana"/>
              <a:ea typeface="Verdana"/>
              <a:cs typeface="Segoe UI"/>
            </a:endParaRPr>
          </a:p>
          <a:p>
            <a:r>
              <a:rPr lang="nb-NO" sz="1200">
                <a:latin typeface="Verdana"/>
                <a:cs typeface="Segoe UI"/>
              </a:rPr>
              <a:t>Det å gå i barnehagen skal være en positiv og trygg opplevelse, og noe barn ser fram til. Personale skal være bevisste på hva som påvirker det enkelte barns opplevelse av barnehagemiljøet og legge vekt på gruppedynamikk og forebyggende arbeid. ​</a:t>
            </a:r>
            <a:endParaRPr lang="nb-NO" sz="1200">
              <a:latin typeface="Verdana"/>
              <a:ea typeface="Verdana"/>
              <a:cs typeface="Segoe UI"/>
            </a:endParaRPr>
          </a:p>
          <a:p>
            <a:r>
              <a:rPr lang="nb-NO" sz="1200">
                <a:latin typeface="Verdana"/>
                <a:cs typeface="Segoe UI"/>
              </a:rPr>
              <a:t>​</a:t>
            </a:r>
            <a:endParaRPr lang="nb-NO" sz="1200">
              <a:latin typeface="Verdana"/>
              <a:ea typeface="Verdana"/>
              <a:cs typeface="Segoe UI"/>
            </a:endParaRPr>
          </a:p>
          <a:p>
            <a:r>
              <a:rPr lang="nb-NO" sz="1200">
                <a:latin typeface="Verdana"/>
                <a:cs typeface="Segoe UI"/>
              </a:rPr>
              <a:t>Hva som er til barnas beste skal være grunnleggende hensyn i barnehagens arbeid, hvor personalet har kompetanse til å arbeide systematisk med lek, vennskap og inkludering, samt ha rutiner for å observere og analysere samspillet.</a:t>
            </a:r>
            <a:r>
              <a:rPr lang="en-US" sz="1200">
                <a:latin typeface="Verdana"/>
                <a:cs typeface="Segoe UI"/>
              </a:rPr>
              <a:t>​</a:t>
            </a:r>
            <a:endParaRPr lang="en-US" sz="1200">
              <a:latin typeface="Verdana"/>
              <a:ea typeface="Verdana"/>
              <a:cs typeface="Segoe UI"/>
            </a:endParaRPr>
          </a:p>
          <a:p>
            <a:r>
              <a:rPr lang="nb-NO" sz="1200">
                <a:latin typeface="Verdana"/>
                <a:cs typeface="Segoe UI"/>
              </a:rPr>
              <a:t>​</a:t>
            </a:r>
            <a:endParaRPr lang="nb-NO" sz="1200">
              <a:latin typeface="Verdana"/>
              <a:ea typeface="Verdana"/>
              <a:cs typeface="Segoe UI"/>
            </a:endParaRPr>
          </a:p>
          <a:p>
            <a:r>
              <a:rPr lang="nb-NO" sz="1200">
                <a:latin typeface="Verdana"/>
                <a:cs typeface="Segoe UI"/>
              </a:rPr>
              <a:t>I hverdagen skiller vi mellom det å gripe inn og sette inn tiltak. Å gripe inn er umiddelbar og rettet mot en situasjon som skjer der og da, hvor barnet likevel har det trygt og godt i barnehagen. Hvis personalet observerer og/eller får tilbakemelding fra foreldre at barnets barnehagemiljø ikke er trygt og godt, har personalet plikt til å undersøke og sette inn tiltak, </a:t>
            </a:r>
            <a:r>
              <a:rPr lang="nb-NO" sz="1200" err="1">
                <a:latin typeface="Verdana"/>
                <a:cs typeface="Segoe UI"/>
              </a:rPr>
              <a:t>jmf</a:t>
            </a:r>
            <a:r>
              <a:rPr lang="nb-NO" sz="1200">
                <a:latin typeface="Verdana"/>
                <a:cs typeface="Segoe UI"/>
              </a:rPr>
              <a:t>. Aktivitetsplikten i Barnehageloven § 41-43.</a:t>
            </a:r>
            <a:r>
              <a:rPr lang="en-US" sz="1200">
                <a:latin typeface="Verdana"/>
                <a:cs typeface="Segoe UI"/>
              </a:rPr>
              <a:t>​</a:t>
            </a:r>
            <a:endParaRPr lang="en-US"/>
          </a:p>
          <a:p>
            <a:r>
              <a:rPr lang="nb-NO" sz="1400">
                <a:latin typeface="Verdana"/>
                <a:cs typeface="Segoe UI"/>
              </a:rPr>
              <a:t>​</a:t>
            </a:r>
            <a:endParaRPr lang="nb-NO" sz="1400">
              <a:latin typeface="Verdana"/>
              <a:ea typeface="Verdana"/>
              <a:cs typeface="Segoe UI"/>
            </a:endParaRPr>
          </a:p>
        </p:txBody>
      </p:sp>
    </p:spTree>
    <p:extLst>
      <p:ext uri="{BB962C8B-B14F-4D97-AF65-F5344CB8AC3E}">
        <p14:creationId xmlns:p14="http://schemas.microsoft.com/office/powerpoint/2010/main" val="99791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5123" name="Rektangel 2"/>
          <p:cNvSpPr>
            <a:spLocks noChangeArrowheads="1"/>
          </p:cNvSpPr>
          <p:nvPr/>
        </p:nvSpPr>
        <p:spPr bwMode="auto">
          <a:xfrm>
            <a:off x="818355" y="1042576"/>
            <a:ext cx="5929313" cy="4678204"/>
          </a:xfrm>
          <a:prstGeom prst="rect">
            <a:avLst/>
          </a:prstGeom>
          <a:noFill/>
          <a:ln w="9525">
            <a:noFill/>
            <a:miter lim="800000"/>
            <a:headEnd/>
            <a:tailEnd/>
          </a:ln>
        </p:spPr>
        <p:txBody>
          <a:bodyPr wrap="square" lIns="91440" tIns="45720" rIns="91440" bIns="45720" anchor="t">
            <a:spAutoFit/>
          </a:bodyPr>
          <a:lstStyle/>
          <a:p>
            <a:r>
              <a:rPr lang="nb-NO" sz="1600">
                <a:solidFill>
                  <a:srgbClr val="0070C0"/>
                </a:solidFill>
                <a:latin typeface="Verdana"/>
                <a:ea typeface="Verdana"/>
                <a:cs typeface="Arial"/>
              </a:rPr>
              <a:t>Utetid – turer – fysisk aktivitet </a:t>
            </a:r>
          </a:p>
          <a:p>
            <a:endParaRPr lang="nb-NO" sz="1600">
              <a:solidFill>
                <a:srgbClr val="0070C0"/>
              </a:solidFill>
              <a:latin typeface="Verdana"/>
              <a:ea typeface="Verdana"/>
              <a:cs typeface="Arial"/>
            </a:endParaRPr>
          </a:p>
          <a:p>
            <a:r>
              <a:rPr lang="nb-NO" sz="1200" err="1">
                <a:latin typeface="Verdana"/>
                <a:ea typeface="Verdana"/>
                <a:cs typeface="Arial"/>
              </a:rPr>
              <a:t>Stavsetmyra</a:t>
            </a:r>
            <a:r>
              <a:rPr lang="nb-NO" sz="1200">
                <a:latin typeface="Verdana"/>
                <a:ea typeface="Verdana"/>
                <a:cs typeface="Arial"/>
              </a:rPr>
              <a:t> barnehage har fine utearealer og befinner seg på ei myr, nær skogen, elva og ved flere av Bymarkas turmuligheter. På myra er det fotball/skøytebane som barnehagen benytter seg av.</a:t>
            </a:r>
          </a:p>
          <a:p>
            <a:endParaRPr lang="nb-NO" sz="1200">
              <a:latin typeface="Verdana"/>
              <a:ea typeface="Verdana"/>
              <a:cs typeface="Arial"/>
            </a:endParaRPr>
          </a:p>
          <a:p>
            <a:r>
              <a:rPr lang="nb-NO" sz="1200">
                <a:latin typeface="Verdana"/>
                <a:ea typeface="Verdana"/>
                <a:cs typeface="Arial"/>
              </a:rPr>
              <a:t>Barn skal ha utetid hver dag med fokus på allsidig lek, kreativitet, bevegelse og motorisk utfoldelse. </a:t>
            </a:r>
          </a:p>
          <a:p>
            <a:r>
              <a:rPr lang="nb-NO" sz="1200">
                <a:latin typeface="Verdana"/>
                <a:ea typeface="Verdana"/>
                <a:cs typeface="Arial"/>
              </a:rPr>
              <a:t>Personalet er opptatt av å legge til rette for gode opplevelser og tilhørighet til naturen gjennom de ulike årstidene, hvor turer er en viktig del av vår hverdag. </a:t>
            </a:r>
          </a:p>
          <a:p>
            <a:r>
              <a:rPr lang="nb-NO" sz="1200">
                <a:latin typeface="Verdana"/>
                <a:ea typeface="Verdana"/>
                <a:cs typeface="Arial"/>
              </a:rPr>
              <a:t>Turene skal ha tid og rom for å undre seg, utforske, sanse og erfare sammen med barna. </a:t>
            </a:r>
          </a:p>
          <a:p>
            <a:r>
              <a:rPr lang="nb-NO" sz="1200">
                <a:latin typeface="Verdana"/>
                <a:ea typeface="Verdana"/>
                <a:cs typeface="Arial"/>
              </a:rPr>
              <a:t>Barna får erfare å bruke kroppen sin, </a:t>
            </a:r>
          </a:p>
          <a:p>
            <a:r>
              <a:rPr lang="nb-NO" sz="1200">
                <a:latin typeface="Verdana"/>
                <a:ea typeface="Verdana"/>
                <a:cs typeface="Arial"/>
              </a:rPr>
              <a:t>ta vare på seg selv, hverandre og naturen.</a:t>
            </a:r>
            <a:endParaRPr lang="nb-NO"/>
          </a:p>
          <a:p>
            <a:r>
              <a:rPr lang="nb-NO" sz="1200">
                <a:latin typeface="Verdana"/>
                <a:ea typeface="Verdana"/>
                <a:cs typeface="Arial"/>
              </a:rPr>
              <a:t>Vi ønsker å fremme verdier, holdninger og </a:t>
            </a:r>
            <a:endParaRPr lang="nb-NO" sz="1200">
              <a:latin typeface="Verdana" pitchFamily="34" charset="0"/>
              <a:ea typeface="Verdana"/>
            </a:endParaRPr>
          </a:p>
          <a:p>
            <a:r>
              <a:rPr lang="nb-NO" sz="1200">
                <a:latin typeface="Verdana"/>
                <a:ea typeface="Verdana"/>
                <a:cs typeface="Arial"/>
              </a:rPr>
              <a:t>praksis som er med på å påvirke et </a:t>
            </a:r>
            <a:endParaRPr lang="nb-NO" sz="1200">
              <a:latin typeface="Verdana" pitchFamily="34" charset="0"/>
              <a:ea typeface="Verdana"/>
            </a:endParaRPr>
          </a:p>
          <a:p>
            <a:r>
              <a:rPr lang="nb-NO" sz="1200">
                <a:latin typeface="Verdana"/>
                <a:ea typeface="Verdana"/>
                <a:cs typeface="Arial"/>
              </a:rPr>
              <a:t>bærekraftig samfunn. Dette praktiserer vi </a:t>
            </a:r>
            <a:endParaRPr lang="nb-NO" sz="1200">
              <a:latin typeface="Verdana" pitchFamily="34" charset="0"/>
              <a:ea typeface="Verdana"/>
            </a:endParaRPr>
          </a:p>
          <a:p>
            <a:r>
              <a:rPr lang="nb-NO" sz="1200">
                <a:latin typeface="Verdana"/>
                <a:ea typeface="Verdana"/>
                <a:cs typeface="Arial"/>
              </a:rPr>
              <a:t>blant annet gjennom å plukke søppel, </a:t>
            </a:r>
            <a:endParaRPr lang="nb-NO" sz="1200">
              <a:latin typeface="Verdana" pitchFamily="34" charset="0"/>
              <a:ea typeface="Verdana"/>
            </a:endParaRPr>
          </a:p>
          <a:p>
            <a:r>
              <a:rPr lang="nb-NO" sz="1200">
                <a:latin typeface="Verdana"/>
                <a:ea typeface="Verdana"/>
                <a:cs typeface="Arial"/>
              </a:rPr>
              <a:t>være venn med naturen og ha fokus på </a:t>
            </a:r>
            <a:endParaRPr lang="nb-NO" sz="1200">
              <a:latin typeface="Verdana" pitchFamily="34" charset="0"/>
              <a:ea typeface="Verdana"/>
            </a:endParaRPr>
          </a:p>
          <a:p>
            <a:r>
              <a:rPr lang="nb-NO" sz="1200">
                <a:latin typeface="Verdana"/>
                <a:ea typeface="Verdana"/>
                <a:cs typeface="Arial"/>
              </a:rPr>
              <a:t>å forlate turplassen slik vi ønsker å finne </a:t>
            </a:r>
            <a:endParaRPr lang="nb-NO" sz="1200">
              <a:latin typeface="Verdana" pitchFamily="34" charset="0"/>
              <a:ea typeface="Verdana"/>
            </a:endParaRPr>
          </a:p>
          <a:p>
            <a:r>
              <a:rPr lang="nb-NO" sz="1200">
                <a:latin typeface="Verdana"/>
                <a:ea typeface="Verdana"/>
                <a:cs typeface="Arial"/>
              </a:rPr>
              <a:t>den igjen.</a:t>
            </a:r>
            <a:endParaRPr lang="nb-NO" sz="1200">
              <a:latin typeface="Verdana" pitchFamily="34" charset="0"/>
              <a:ea typeface="Verdana"/>
            </a:endParaRPr>
          </a:p>
          <a:p>
            <a:endParaRPr lang="nb-NO" sz="1200">
              <a:latin typeface="Verdana" pitchFamily="34" charset="0"/>
            </a:endParaRPr>
          </a:p>
          <a:p>
            <a:endParaRPr lang="nb-NO" sz="1400">
              <a:solidFill>
                <a:srgbClr val="FF0000"/>
              </a:solidFill>
              <a:latin typeface="Verdana" pitchFamily="34" charset="0"/>
            </a:endParaRPr>
          </a:p>
        </p:txBody>
      </p:sp>
      <p:pic>
        <p:nvPicPr>
          <p:cNvPr id="2" name="Bilde 1" descr="Et bilde som inneholder utendørs, himmel, snø, vinter&#10;&#10;Automatisk generert beskrivelse">
            <a:extLst>
              <a:ext uri="{FF2B5EF4-FFF2-40B4-BE49-F238E27FC236}">
                <a16:creationId xmlns:a16="http://schemas.microsoft.com/office/drawing/2014/main" id="{B331B2FC-B3D0-9F7A-BCD5-BEEF3A68052C}"/>
              </a:ext>
            </a:extLst>
          </p:cNvPr>
          <p:cNvPicPr>
            <a:picLocks noChangeAspect="1"/>
          </p:cNvPicPr>
          <p:nvPr/>
        </p:nvPicPr>
        <p:blipFill>
          <a:blip r:embed="rId4"/>
          <a:stretch>
            <a:fillRect/>
          </a:stretch>
        </p:blipFill>
        <p:spPr>
          <a:xfrm>
            <a:off x="4395429" y="3548863"/>
            <a:ext cx="2352166" cy="31661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Mal_innside_c.jpg"/>
          <p:cNvPicPr>
            <a:picLocks noChangeAspect="1"/>
          </p:cNvPicPr>
          <p:nvPr/>
        </p:nvPicPr>
        <p:blipFill>
          <a:blip r:embed="rId3"/>
          <a:srcRect/>
          <a:stretch>
            <a:fillRect/>
          </a:stretch>
        </p:blipFill>
        <p:spPr bwMode="auto">
          <a:xfrm>
            <a:off x="0" y="3175"/>
            <a:ext cx="7559675" cy="7559675"/>
          </a:xfrm>
          <a:prstGeom prst="rect">
            <a:avLst/>
          </a:prstGeom>
          <a:ln>
            <a:noFill/>
          </a:ln>
          <a:effectLst>
            <a:softEdge rad="112500"/>
          </a:effectLst>
        </p:spPr>
      </p:pic>
      <p:sp>
        <p:nvSpPr>
          <p:cNvPr id="5" name="Rektangel 4"/>
          <p:cNvSpPr/>
          <p:nvPr/>
        </p:nvSpPr>
        <p:spPr>
          <a:xfrm>
            <a:off x="961122" y="897525"/>
            <a:ext cx="5637430" cy="4154984"/>
          </a:xfrm>
          <a:prstGeom prst="rect">
            <a:avLst/>
          </a:prstGeom>
        </p:spPr>
        <p:txBody>
          <a:bodyPr wrap="square" lIns="91440" tIns="45720" rIns="91440" bIns="45720" anchor="t">
            <a:spAutoFit/>
          </a:bodyPr>
          <a:lstStyle/>
          <a:p>
            <a:r>
              <a:rPr lang="nb-NO" sz="1600">
                <a:solidFill>
                  <a:srgbClr val="0070C0"/>
                </a:solidFill>
                <a:latin typeface="Verdana"/>
                <a:ea typeface="Verdana"/>
                <a:cs typeface="Arial"/>
              </a:rPr>
              <a:t>Kosthold</a:t>
            </a:r>
          </a:p>
          <a:p>
            <a:endParaRPr lang="nb-NO" sz="2000">
              <a:solidFill>
                <a:srgbClr val="FF0000"/>
              </a:solidFill>
              <a:latin typeface="Verdana" panose="020B0604030504040204" pitchFamily="34" charset="0"/>
              <a:ea typeface="Verdana" panose="020B0604030504040204" pitchFamily="34" charset="0"/>
            </a:endParaRPr>
          </a:p>
          <a:p>
            <a:r>
              <a:rPr lang="nb-NO" sz="1200">
                <a:latin typeface="Verdana"/>
                <a:ea typeface="Verdana"/>
                <a:cs typeface="Arial"/>
              </a:rPr>
              <a:t>På barnehagens kjøkken tilberedes lunsj og fruktmåltid. </a:t>
            </a:r>
          </a:p>
          <a:p>
            <a:r>
              <a:rPr lang="nb-NO" sz="1200">
                <a:latin typeface="Verdana"/>
                <a:ea typeface="Verdana"/>
                <a:cs typeface="Arial"/>
              </a:rPr>
              <a:t>Vi har fokus på friske grønnsaker, frukt, fullkornsprodukter og gode proteinkilder som fisk, egg og melkeprodukter. Kokken lager havregrøt, fiskemåltid og suppe, samt baker grove rundstykker og brød i løpet av uka. Et bevisst fokus på kosthold og tre faste måltider gjennom dagen bidrar til at barna utvikler matglede og sunne helsevaner. </a:t>
            </a:r>
            <a:endParaRPr lang="nb-NO" sz="1200">
              <a:latin typeface="Verdana"/>
              <a:ea typeface="Verdana"/>
            </a:endParaRPr>
          </a:p>
          <a:p>
            <a:r>
              <a:rPr lang="nb-NO" sz="1200">
                <a:latin typeface="Verdana"/>
                <a:ea typeface="Verdana"/>
                <a:cs typeface="Arial"/>
              </a:rPr>
              <a:t>Kostholdet i barnehagen har også en viktig rolle med tanke på barnas forståelse av et bærekraftig samfunn. Vi handler lokalt og dyrker grønnsaker, kildesorterer og har fokus på matsvinn.</a:t>
            </a:r>
          </a:p>
          <a:p>
            <a:r>
              <a:rPr lang="nb-NO" sz="1200">
                <a:latin typeface="Verdana"/>
                <a:ea typeface="Verdana"/>
                <a:cs typeface="Arial"/>
              </a:rPr>
              <a:t>Måltidet er en viktig del av vår felles sosiale arena hvor vi legger vekt på ro, samtaler og trivsel.</a:t>
            </a:r>
          </a:p>
          <a:p>
            <a:r>
              <a:rPr lang="nb-NO" sz="1200">
                <a:latin typeface="Verdana"/>
                <a:ea typeface="Verdana"/>
                <a:cs typeface="Arial"/>
              </a:rPr>
              <a:t>Frokost har barna med selv hver dag, og vi oppfordrer foreldrene til å være bevisst på hva som sendes med i matpakka. </a:t>
            </a:r>
            <a:endParaRPr lang="nb-NO" sz="1200">
              <a:latin typeface="Verdana" pitchFamily="34" charset="0"/>
              <a:ea typeface="Verdana" pitchFamily="34" charset="0"/>
            </a:endParaRPr>
          </a:p>
          <a:p>
            <a:endParaRPr lang="nb-NO" sz="1200">
              <a:latin typeface="Verdana"/>
              <a:ea typeface="Verdana"/>
              <a:cs typeface="Arial"/>
            </a:endParaRPr>
          </a:p>
          <a:p>
            <a:r>
              <a:rPr lang="nb-NO" sz="1200">
                <a:latin typeface="Verdana"/>
                <a:ea typeface="Verdana"/>
                <a:cs typeface="Arial"/>
              </a:rPr>
              <a:t>Sommeren 2024 har barnehagen pusset opp og oppgradert kjøkkenet for å ytterligere styrke barnehagens kapasitet til å tilberede et sunt kosthold.</a:t>
            </a:r>
          </a:p>
          <a:p>
            <a:endParaRPr lang="nb-NO" sz="1200">
              <a:solidFill>
                <a:srgbClr val="00B050"/>
              </a:solidFill>
              <a:latin typeface="Verdana" pitchFamily="34" charset="0"/>
            </a:endParaRPr>
          </a:p>
        </p:txBody>
      </p:sp>
      <p:pic>
        <p:nvPicPr>
          <p:cNvPr id="3" name="Bilde 2" descr="Et bilde som inneholder fat, Mat, rett, mat&#10;&#10;Automatisk generert beskrivelse">
            <a:extLst>
              <a:ext uri="{FF2B5EF4-FFF2-40B4-BE49-F238E27FC236}">
                <a16:creationId xmlns:a16="http://schemas.microsoft.com/office/drawing/2014/main" id="{9A0BDF2D-409F-F313-5097-C685E0A027EE}"/>
              </a:ext>
            </a:extLst>
          </p:cNvPr>
          <p:cNvPicPr>
            <a:picLocks noChangeAspect="1"/>
          </p:cNvPicPr>
          <p:nvPr/>
        </p:nvPicPr>
        <p:blipFill>
          <a:blip r:embed="rId4"/>
          <a:srcRect l="-809" t="24930" r="1617" b="21429"/>
          <a:stretch/>
        </p:blipFill>
        <p:spPr>
          <a:xfrm>
            <a:off x="976975" y="5002287"/>
            <a:ext cx="1825841" cy="1853662"/>
          </a:xfrm>
          <a:prstGeom prst="rect">
            <a:avLst/>
          </a:prstGeom>
          <a:ln>
            <a:noFill/>
          </a:ln>
          <a:effectLst>
            <a:softEdge rad="112500"/>
          </a:effectLst>
        </p:spPr>
      </p:pic>
      <p:pic>
        <p:nvPicPr>
          <p:cNvPr id="6" name="Bilde 5" descr="Et bilde som inneholder frukt, fat, mat, dessert&#10;&#10;Automatisk generert beskrivelse">
            <a:extLst>
              <a:ext uri="{FF2B5EF4-FFF2-40B4-BE49-F238E27FC236}">
                <a16:creationId xmlns:a16="http://schemas.microsoft.com/office/drawing/2014/main" id="{8F28D2D0-0F07-5C3F-0B2D-A788FC240E10}"/>
              </a:ext>
            </a:extLst>
          </p:cNvPr>
          <p:cNvPicPr>
            <a:picLocks noChangeAspect="1"/>
          </p:cNvPicPr>
          <p:nvPr/>
        </p:nvPicPr>
        <p:blipFill>
          <a:blip r:embed="rId5"/>
          <a:stretch>
            <a:fillRect/>
          </a:stretch>
        </p:blipFill>
        <p:spPr>
          <a:xfrm>
            <a:off x="4830055" y="5073675"/>
            <a:ext cx="1768904" cy="1821864"/>
          </a:xfrm>
          <a:prstGeom prst="rect">
            <a:avLst/>
          </a:prstGeom>
          <a:ln>
            <a:noFill/>
          </a:ln>
          <a:effectLst>
            <a:softEdge rad="112500"/>
          </a:effectLst>
        </p:spPr>
      </p:pic>
      <p:pic>
        <p:nvPicPr>
          <p:cNvPr id="7" name="Bilde 6" descr="Et bilde som inneholder mat, rett, suppe, grønnsak&#10;&#10;Automatisk generert beskrivelse">
            <a:extLst>
              <a:ext uri="{FF2B5EF4-FFF2-40B4-BE49-F238E27FC236}">
                <a16:creationId xmlns:a16="http://schemas.microsoft.com/office/drawing/2014/main" id="{1DBB4A05-523B-9C87-8753-3C0FA6BEEE29}"/>
              </a:ext>
            </a:extLst>
          </p:cNvPr>
          <p:cNvPicPr>
            <a:picLocks noChangeAspect="1"/>
          </p:cNvPicPr>
          <p:nvPr/>
        </p:nvPicPr>
        <p:blipFill>
          <a:blip r:embed="rId6"/>
          <a:stretch>
            <a:fillRect/>
          </a:stretch>
        </p:blipFill>
        <p:spPr>
          <a:xfrm>
            <a:off x="2850911" y="5075277"/>
            <a:ext cx="1861031" cy="1776294"/>
          </a:xfrm>
          <a:prstGeom prst="rect">
            <a:avLst/>
          </a:prstGeom>
          <a:ln>
            <a:noFill/>
          </a:ln>
          <a:effectLst>
            <a:softEdge rad="112500"/>
          </a:effectLst>
        </p:spPr>
      </p:pic>
    </p:spTree>
    <p:extLst>
      <p:ext uri="{BB962C8B-B14F-4D97-AF65-F5344CB8AC3E}">
        <p14:creationId xmlns:p14="http://schemas.microsoft.com/office/powerpoint/2010/main" val="122999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3" name="TekstSylinder 2"/>
          <p:cNvSpPr txBox="1"/>
          <p:nvPr/>
        </p:nvSpPr>
        <p:spPr>
          <a:xfrm>
            <a:off x="908288" y="1134116"/>
            <a:ext cx="5749447" cy="3308598"/>
          </a:xfrm>
          <a:prstGeom prst="rect">
            <a:avLst/>
          </a:prstGeom>
          <a:noFill/>
        </p:spPr>
        <p:txBody>
          <a:bodyPr wrap="square" lIns="91440" tIns="45720" rIns="91440" bIns="45720" rtlCol="0" anchor="t">
            <a:spAutoFit/>
          </a:bodyPr>
          <a:lstStyle/>
          <a:p>
            <a:r>
              <a:rPr lang="nb-NO" sz="1600">
                <a:solidFill>
                  <a:srgbClr val="0070C0"/>
                </a:solidFill>
                <a:latin typeface="Verdana"/>
                <a:ea typeface="Verdana"/>
                <a:cs typeface="Verdana" panose="020B0604030504040204" pitchFamily="34" charset="0"/>
              </a:rPr>
              <a:t>Digital praksis</a:t>
            </a:r>
          </a:p>
          <a:p>
            <a:endParaRPr lang="nb-NO" sz="140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nb-NO" sz="1200">
                <a:latin typeface="Verdana"/>
                <a:ea typeface="Verdana"/>
                <a:cs typeface="Verdana" panose="020B0604030504040204" pitchFamily="34" charset="0"/>
              </a:rPr>
              <a:t>Vår digitale praksis skal tilføre leken kreativitet, utforsking og læring. Vi benytter digitale verktøy for inspirasjon til blant annet utforskning og læring i prosjektarbeid. </a:t>
            </a:r>
            <a:endParaRPr lang="nb-NO" sz="1200">
              <a:latin typeface="Verdana" panose="020B0604030504040204" pitchFamily="34" charset="0"/>
              <a:ea typeface="Verdana" panose="020B0604030504040204" pitchFamily="34" charset="0"/>
              <a:cs typeface="Verdana" panose="020B0604030504040204" pitchFamily="34" charset="0"/>
            </a:endParaRPr>
          </a:p>
          <a:p>
            <a:r>
              <a:rPr lang="nb-NO" sz="1200">
                <a:latin typeface="Verdana"/>
                <a:ea typeface="Verdana"/>
                <a:cs typeface="Verdana" panose="020B0604030504040204" pitchFamily="34" charset="0"/>
              </a:rPr>
              <a:t>Vi utøver dømmekraft i barnas digitale aktiviteter ved å være tilstede sammen med barna og vurderer relevans og egnethet. Gjennom å ha et bevisst forhold til mediebruk bidrar vi til å utvikle begynnende etisk forståelse knyttet til digitale medier. </a:t>
            </a:r>
            <a:endParaRPr lang="nb-NO" sz="1200">
              <a:latin typeface="Verdana" panose="020B0604030504040204" pitchFamily="34" charset="0"/>
              <a:ea typeface="Verdana" panose="020B0604030504040204" pitchFamily="34" charset="0"/>
              <a:cs typeface="Verdana" panose="020B0604030504040204" pitchFamily="34" charset="0"/>
            </a:endParaRPr>
          </a:p>
          <a:p>
            <a:endParaRPr lang="nb-NO" sz="1200">
              <a:latin typeface="Verdana" panose="020B0604030504040204" pitchFamily="34" charset="0"/>
              <a:ea typeface="Verdana" panose="020B0604030504040204" pitchFamily="34" charset="0"/>
              <a:cs typeface="Verdana" panose="020B0604030504040204" pitchFamily="34" charset="0"/>
            </a:endParaRPr>
          </a:p>
          <a:p>
            <a:r>
              <a:rPr lang="nb-NO" sz="1200">
                <a:latin typeface="Verdana"/>
                <a:ea typeface="Verdana"/>
                <a:cs typeface="Verdana" panose="020B0604030504040204" pitchFamily="34" charset="0"/>
              </a:rPr>
              <a:t>Barnas personvern blir ivaretatt gjennom lovpålagte retningslinjer.</a:t>
            </a:r>
          </a:p>
          <a:p>
            <a:r>
              <a:rPr lang="nb-NO" sz="1200">
                <a:latin typeface="Verdana"/>
                <a:ea typeface="Verdana"/>
                <a:cs typeface="Verdana" panose="020B0604030504040204" pitchFamily="34" charset="0"/>
              </a:rPr>
              <a:t>Artikkelen «I beste mening om bilder av barn på nett», har i tillegg vært utgangspunkt for personalets arbeid med personvern.</a:t>
            </a:r>
          </a:p>
          <a:p>
            <a:r>
              <a:rPr lang="nb-NO" sz="1200">
                <a:latin typeface="Verdana"/>
                <a:ea typeface="Verdana"/>
                <a:cs typeface="Verdana" panose="020B0604030504040204" pitchFamily="34" charset="0"/>
              </a:rPr>
              <a:t>Når barnet starter i barnehagen innhenter vi tillatelser fra foreldrene om bilder og film av deres barn kan deles på vår lukkede hjemmeside.</a:t>
            </a:r>
          </a:p>
          <a:p>
            <a:endParaRPr lang="nb-NO" sz="1100">
              <a:latin typeface="Calibri"/>
              <a:cs typeface="Calibri"/>
            </a:endParaRPr>
          </a:p>
          <a:p>
            <a:endParaRPr lang="nb-NO" sz="1200">
              <a:latin typeface="Verdana"/>
              <a:ea typeface="Verdana"/>
            </a:endParaRPr>
          </a:p>
        </p:txBody>
      </p:sp>
      <p:pic>
        <p:nvPicPr>
          <p:cNvPr id="4" name="Bilde 3" descr="Et bilde som inneholder klær, smårolling, gutt, innendørs&#10;&#10;Automatisk generert beskrivelse">
            <a:extLst>
              <a:ext uri="{FF2B5EF4-FFF2-40B4-BE49-F238E27FC236}">
                <a16:creationId xmlns:a16="http://schemas.microsoft.com/office/drawing/2014/main" id="{DD63EB91-DBEF-2530-A295-BE64791711A0}"/>
              </a:ext>
            </a:extLst>
          </p:cNvPr>
          <p:cNvPicPr>
            <a:picLocks noChangeAspect="1"/>
          </p:cNvPicPr>
          <p:nvPr/>
        </p:nvPicPr>
        <p:blipFill>
          <a:blip r:embed="rId4"/>
          <a:srcRect t="16527" r="4494" b="5882"/>
          <a:stretch/>
        </p:blipFill>
        <p:spPr>
          <a:xfrm>
            <a:off x="2545785" y="4082380"/>
            <a:ext cx="3052013" cy="2961457"/>
          </a:xfrm>
          <a:prstGeom prst="rect">
            <a:avLst/>
          </a:prstGeom>
          <a:ln>
            <a:noFill/>
          </a:ln>
          <a:effectLst>
            <a:softEdge rad="112500"/>
          </a:effectLst>
        </p:spPr>
      </p:pic>
    </p:spTree>
    <p:extLst>
      <p:ext uri="{BB962C8B-B14F-4D97-AF65-F5344CB8AC3E}">
        <p14:creationId xmlns:p14="http://schemas.microsoft.com/office/powerpoint/2010/main" val="1754127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290" name="Bilde 3" descr="Mal_innside_c.jpg"/>
          <p:cNvPicPr>
            <a:picLocks noChangeAspect="1"/>
          </p:cNvPicPr>
          <p:nvPr/>
        </p:nvPicPr>
        <p:blipFill>
          <a:blip r:embed="rId4"/>
          <a:srcRect/>
          <a:stretch>
            <a:fillRect/>
          </a:stretch>
        </p:blipFill>
        <p:spPr bwMode="auto">
          <a:xfrm>
            <a:off x="3175" y="182190"/>
            <a:ext cx="7559675" cy="7559675"/>
          </a:xfrm>
          <a:prstGeom prst="rect">
            <a:avLst/>
          </a:prstGeom>
          <a:noFill/>
          <a:ln w="9525">
            <a:noFill/>
            <a:miter lim="800000"/>
            <a:headEnd/>
            <a:tailEnd/>
          </a:ln>
        </p:spPr>
      </p:pic>
      <p:sp>
        <p:nvSpPr>
          <p:cNvPr id="6" name="TekstSylinder 5"/>
          <p:cNvSpPr txBox="1"/>
          <p:nvPr/>
        </p:nvSpPr>
        <p:spPr>
          <a:xfrm>
            <a:off x="893602" y="1391040"/>
            <a:ext cx="5902984" cy="4985980"/>
          </a:xfrm>
          <a:prstGeom prst="rect">
            <a:avLst/>
          </a:prstGeom>
          <a:noFill/>
        </p:spPr>
        <p:txBody>
          <a:bodyPr wrap="square" lIns="91440" tIns="45720" rIns="91440" bIns="45720" rtlCol="0" anchor="t">
            <a:spAutoFit/>
          </a:bodyPr>
          <a:lstStyle/>
          <a:p>
            <a:r>
              <a:rPr lang="nb-NO" sz="1600">
                <a:solidFill>
                  <a:srgbClr val="0070C0"/>
                </a:solidFill>
                <a:latin typeface="Verdana"/>
                <a:ea typeface="Verdana"/>
                <a:cs typeface="Verdana" pitchFamily="34" charset="0"/>
              </a:rPr>
              <a:t>Dokumentasjon</a:t>
            </a:r>
          </a:p>
          <a:p>
            <a:endParaRPr lang="nb-NO" sz="1600">
              <a:solidFill>
                <a:schemeClr val="accent6">
                  <a:lumMod val="75000"/>
                </a:schemeClr>
              </a:solidFill>
              <a:latin typeface="Verdana" pitchFamily="34" charset="0"/>
              <a:ea typeface="Verdana" pitchFamily="34" charset="0"/>
              <a:cs typeface="Verdana" pitchFamily="34" charset="0"/>
            </a:endParaRPr>
          </a:p>
          <a:p>
            <a:r>
              <a:rPr lang="nb-NO" sz="1200">
                <a:latin typeface="Verdana"/>
                <a:ea typeface="Verdana"/>
                <a:cs typeface="Verdana" pitchFamily="34" charset="0"/>
              </a:rPr>
              <a:t>Dokumentasjon handler om å synliggjøre hvordan vi oppfyller kravene i barnehageloven og rammeplanen. Dokumenteringen skal bidra til refleksjon og vurdering slik at vi utvikler vår pedagogiske virksomhet, samtidig som vi ønsker å formidle til foreldrene og øvrige instanser hvordan vi jobber. </a:t>
            </a:r>
          </a:p>
          <a:p>
            <a:endParaRPr lang="nb-NO" sz="1200">
              <a:latin typeface="Verdana"/>
              <a:ea typeface="Verdana"/>
              <a:cs typeface="Verdana" pitchFamily="34" charset="0"/>
            </a:endParaRPr>
          </a:p>
          <a:p>
            <a:r>
              <a:rPr lang="nb-NO" sz="1200">
                <a:latin typeface="Verdana"/>
                <a:ea typeface="Verdana"/>
                <a:cs typeface="Verdana" pitchFamily="34" charset="0"/>
              </a:rPr>
              <a:t>Personalet dokumenterer ved å ta bilder, film, observasjoner, samtale med barna, samt gjennom tekstskaping, praksisfortellinger og samtaler med foreldre. </a:t>
            </a:r>
            <a:endParaRPr lang="nb-NO" sz="1200">
              <a:latin typeface="Verdana" pitchFamily="34" charset="0"/>
              <a:ea typeface="Verdana" pitchFamily="34" charset="0"/>
              <a:cs typeface="Verdana" pitchFamily="34" charset="0"/>
            </a:endParaRPr>
          </a:p>
          <a:p>
            <a:r>
              <a:rPr lang="nb-NO" sz="1200">
                <a:latin typeface="Verdana"/>
                <a:ea typeface="Verdana"/>
                <a:cs typeface="Verdana" pitchFamily="34" charset="0"/>
              </a:rPr>
              <a:t>Prosjekt, tema, turer, hverdagsaktiviteter som barna deltar på blir synliggjort på avdelingene, </a:t>
            </a:r>
            <a:r>
              <a:rPr lang="nb-NO" sz="1200" err="1">
                <a:latin typeface="Verdana"/>
                <a:ea typeface="Verdana"/>
                <a:cs typeface="Verdana" pitchFamily="34" charset="0"/>
              </a:rPr>
              <a:t>KidPlan</a:t>
            </a:r>
            <a:r>
              <a:rPr lang="nb-NO" sz="1200">
                <a:latin typeface="Verdana"/>
                <a:ea typeface="Verdana"/>
                <a:cs typeface="Verdana" pitchFamily="34" charset="0"/>
              </a:rPr>
              <a:t> og i barnas egen perm. </a:t>
            </a:r>
            <a:endParaRPr lang="nb-NO" sz="1200">
              <a:latin typeface="Verdana" pitchFamily="34" charset="0"/>
              <a:ea typeface="Verdana" pitchFamily="34" charset="0"/>
              <a:cs typeface="Verdana" pitchFamily="34" charset="0"/>
            </a:endParaRPr>
          </a:p>
          <a:p>
            <a:endParaRPr lang="nb-NO" sz="1200">
              <a:latin typeface="Verdana"/>
              <a:ea typeface="Verdana"/>
              <a:cs typeface="Verdana" pitchFamily="34" charset="0"/>
            </a:endParaRPr>
          </a:p>
          <a:p>
            <a:r>
              <a:rPr lang="nb-NO" sz="1200">
                <a:latin typeface="Verdana"/>
                <a:ea typeface="Verdana"/>
                <a:cs typeface="Verdana" pitchFamily="34" charset="0"/>
              </a:rPr>
              <a:t>Handlingsplan for hvordan vi evaluerer og vurderer arbeidet vårt finnes på barnehagens hjemmeside.</a:t>
            </a:r>
          </a:p>
          <a:p>
            <a:endParaRPr lang="nb-NO" sz="1200">
              <a:latin typeface="Verdana"/>
              <a:ea typeface="Verdana"/>
              <a:cs typeface="Verdana" pitchFamily="34" charset="0"/>
            </a:endParaRPr>
          </a:p>
          <a:p>
            <a:endParaRPr lang="nb-NO" sz="1200">
              <a:latin typeface="Verdana" pitchFamily="34" charset="0"/>
              <a:ea typeface="Verdana" pitchFamily="34" charset="0"/>
              <a:cs typeface="Verdana" pitchFamily="34" charset="0"/>
            </a:endParaRPr>
          </a:p>
          <a:p>
            <a:endParaRPr lang="nb-NO" sz="1600">
              <a:solidFill>
                <a:srgbClr val="00B050"/>
              </a:solidFill>
              <a:latin typeface="Verdana" pitchFamily="34" charset="0"/>
              <a:ea typeface="Verdana" pitchFamily="34" charset="0"/>
              <a:cs typeface="Verdana" pitchFamily="34" charset="0"/>
            </a:endParaRPr>
          </a:p>
          <a:p>
            <a:r>
              <a:rPr lang="nb-NO" sz="1600">
                <a:solidFill>
                  <a:srgbClr val="0070C0"/>
                </a:solidFill>
                <a:latin typeface="Verdana"/>
                <a:ea typeface="Verdana"/>
                <a:cs typeface="Verdana" pitchFamily="34" charset="0"/>
              </a:rPr>
              <a:t>Fagområdene i rammeplanen</a:t>
            </a:r>
            <a:endParaRPr lang="nb-NO">
              <a:solidFill>
                <a:srgbClr val="0070C0"/>
              </a:solidFill>
            </a:endParaRPr>
          </a:p>
          <a:p>
            <a:endParaRPr lang="nb-NO" sz="1400">
              <a:solidFill>
                <a:schemeClr val="accent6">
                  <a:lumMod val="75000"/>
                </a:schemeClr>
              </a:solidFill>
              <a:latin typeface="Verdana" pitchFamily="34" charset="0"/>
              <a:ea typeface="Verdana" pitchFamily="34" charset="0"/>
              <a:cs typeface="Verdana" pitchFamily="34" charset="0"/>
            </a:endParaRPr>
          </a:p>
          <a:p>
            <a:r>
              <a:rPr lang="nb-NO" sz="1200">
                <a:latin typeface="Verdana"/>
                <a:ea typeface="Verdana"/>
                <a:cs typeface="Verdana" pitchFamily="34" charset="0"/>
              </a:rPr>
              <a:t>I henhold til </a:t>
            </a:r>
            <a:r>
              <a:rPr lang="nb-NO" sz="1200" i="1">
                <a:latin typeface="Verdana"/>
                <a:ea typeface="Verdana"/>
                <a:cs typeface="Verdana" pitchFamily="34" charset="0"/>
              </a:rPr>
              <a:t>Forskrift om rammeplan for barnehagens innhold og oppgaver</a:t>
            </a:r>
            <a:r>
              <a:rPr lang="nb-NO" sz="1200">
                <a:latin typeface="Verdana"/>
                <a:ea typeface="Verdana"/>
                <a:cs typeface="Verdana" pitchFamily="34" charset="0"/>
              </a:rPr>
              <a:t>, har vi en progresjonsplan for hvordan vi jobber med rammeplanens syv fagområdene. Denne planen ligger ute på hjemmesiden vår. </a:t>
            </a: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290" name="Bilde 3" descr="Mal_innside_c.jpg"/>
          <p:cNvPicPr>
            <a:picLocks noChangeAspect="1"/>
          </p:cNvPicPr>
          <p:nvPr/>
        </p:nvPicPr>
        <p:blipFill>
          <a:blip r:embed="rId4"/>
          <a:srcRect/>
          <a:stretch>
            <a:fillRect/>
          </a:stretch>
        </p:blipFill>
        <p:spPr bwMode="auto">
          <a:xfrm>
            <a:off x="0" y="3175"/>
            <a:ext cx="7559675" cy="7559675"/>
          </a:xfrm>
          <a:prstGeom prst="rect">
            <a:avLst/>
          </a:prstGeom>
          <a:noFill/>
          <a:ln w="9525">
            <a:noFill/>
            <a:miter lim="800000"/>
            <a:headEnd/>
            <a:tailEnd/>
          </a:ln>
        </p:spPr>
      </p:pic>
      <p:sp>
        <p:nvSpPr>
          <p:cNvPr id="6" name="TekstSylinder 5"/>
          <p:cNvSpPr txBox="1"/>
          <p:nvPr/>
        </p:nvSpPr>
        <p:spPr>
          <a:xfrm>
            <a:off x="965791" y="909777"/>
            <a:ext cx="5902984" cy="6152453"/>
          </a:xfrm>
          <a:prstGeom prst="rect">
            <a:avLst/>
          </a:prstGeom>
          <a:noFill/>
        </p:spPr>
        <p:txBody>
          <a:bodyPr wrap="square" lIns="91440" tIns="45720" rIns="91440" bIns="45720" rtlCol="0" anchor="t">
            <a:spAutoFit/>
          </a:bodyPr>
          <a:lstStyle/>
          <a:p>
            <a:r>
              <a:rPr lang="nb-NO" sz="1600">
                <a:solidFill>
                  <a:srgbClr val="0070C0"/>
                </a:solidFill>
                <a:latin typeface="Verdana"/>
                <a:ea typeface="Verdana"/>
                <a:cs typeface="Verdana" pitchFamily="34" charset="0"/>
              </a:rPr>
              <a:t>Eksterne samarbeidspartnere</a:t>
            </a:r>
          </a:p>
          <a:p>
            <a:endParaRPr lang="nb-NO" sz="1600">
              <a:solidFill>
                <a:schemeClr val="accent6">
                  <a:lumMod val="75000"/>
                </a:schemeClr>
              </a:solidFill>
              <a:latin typeface="Verdana" pitchFamily="34" charset="0"/>
              <a:ea typeface="Verdana" pitchFamily="34" charset="0"/>
              <a:cs typeface="Verdana" pitchFamily="34" charset="0"/>
            </a:endParaRPr>
          </a:p>
          <a:p>
            <a:pPr>
              <a:lnSpc>
                <a:spcPct val="90000"/>
              </a:lnSpc>
              <a:spcAft>
                <a:spcPts val="600"/>
              </a:spcAft>
            </a:pPr>
            <a:r>
              <a:rPr lang="nb-NO" sz="1200">
                <a:latin typeface="Verdana"/>
                <a:ea typeface="Verdana"/>
                <a:cs typeface="Calibri Light"/>
              </a:rPr>
              <a:t>I saker der barnehagen og foreldre har behov for veiledning, kan det bestilles tid til samtale med pedagogisk-psykologisk tjeneste (PPT) i Klynge 1. I vår barnehageklynge er det tilbud om Åpen time hver 14. dag. Barnehagens kontakt med klynga skjer i samarbeid med foreldrene.</a:t>
            </a:r>
          </a:p>
          <a:p>
            <a:pPr>
              <a:lnSpc>
                <a:spcPct val="90000"/>
              </a:lnSpc>
              <a:spcAft>
                <a:spcPts val="600"/>
              </a:spcAft>
            </a:pPr>
            <a:r>
              <a:rPr lang="nb-NO" sz="1200">
                <a:latin typeface="Verdana"/>
                <a:ea typeface="Verdana"/>
                <a:cs typeface="Calibri Light"/>
              </a:rPr>
              <a:t>Når barn har fått vedtak om spesial-pedagogisk hjelp, vil ekstraressursen/spesial pedagog komme til barnehagen fra Klynge 1 eller fra Forsterka team.</a:t>
            </a:r>
          </a:p>
          <a:p>
            <a:pPr>
              <a:lnSpc>
                <a:spcPct val="90000"/>
              </a:lnSpc>
              <a:spcAft>
                <a:spcPts val="600"/>
              </a:spcAft>
            </a:pPr>
            <a:endParaRPr lang="nb-NO" sz="1200">
              <a:latin typeface="Verdana"/>
              <a:ea typeface="Verdana"/>
              <a:cs typeface="Calibri Light"/>
            </a:endParaRPr>
          </a:p>
          <a:p>
            <a:pPr>
              <a:lnSpc>
                <a:spcPct val="90000"/>
              </a:lnSpc>
              <a:spcAft>
                <a:spcPts val="600"/>
              </a:spcAft>
            </a:pPr>
            <a:r>
              <a:rPr lang="nb-NO" sz="1200">
                <a:latin typeface="Verdana"/>
                <a:ea typeface="Verdana"/>
                <a:cs typeface="Calibri Light"/>
              </a:rPr>
              <a:t>I tillegg til Åpen time i barnehageklynga, finnes det også tilbud om:</a:t>
            </a:r>
          </a:p>
          <a:p>
            <a:pPr marL="285750" indent="-285750">
              <a:spcBef>
                <a:spcPts val="1000"/>
              </a:spcBef>
              <a:spcAft>
                <a:spcPts val="0"/>
              </a:spcAft>
              <a:buFont typeface="Arial,Sans-Serif"/>
              <a:buChar char="•"/>
            </a:pPr>
            <a:r>
              <a:rPr lang="nb-NO" sz="1200">
                <a:latin typeface="Verdana"/>
                <a:ea typeface="Verdana"/>
                <a:cs typeface="Calibri"/>
              </a:rPr>
              <a:t>Logoped </a:t>
            </a:r>
            <a:endParaRPr lang="en-US" sz="1200">
              <a:latin typeface="Verdana"/>
              <a:ea typeface="Verdana"/>
              <a:cs typeface="Calibri"/>
            </a:endParaRPr>
          </a:p>
          <a:p>
            <a:pPr marL="285750" indent="-285750">
              <a:spcBef>
                <a:spcPts val="1000"/>
              </a:spcBef>
              <a:spcAft>
                <a:spcPts val="0"/>
              </a:spcAft>
              <a:buFont typeface="Arial,Sans-Serif"/>
              <a:buChar char="•"/>
            </a:pPr>
            <a:r>
              <a:rPr lang="nb-NO" sz="1200">
                <a:latin typeface="Verdana"/>
                <a:ea typeface="Verdana"/>
                <a:cs typeface="Calibri"/>
              </a:rPr>
              <a:t>Ergo- og fysioterapitjeneste</a:t>
            </a:r>
            <a:endParaRPr lang="en-US" sz="1200">
              <a:latin typeface="Verdana"/>
              <a:ea typeface="Verdana"/>
              <a:cs typeface="Calibri"/>
            </a:endParaRPr>
          </a:p>
          <a:p>
            <a:pPr marL="285750" indent="-285750">
              <a:spcBef>
                <a:spcPts val="1000"/>
              </a:spcBef>
              <a:spcAft>
                <a:spcPts val="0"/>
              </a:spcAft>
              <a:buFont typeface="Arial,Sans-Serif"/>
              <a:buChar char="•"/>
            </a:pPr>
            <a:r>
              <a:rPr lang="nb-NO" sz="1200">
                <a:latin typeface="Verdana"/>
                <a:ea typeface="Verdana"/>
                <a:cs typeface="Calibri"/>
              </a:rPr>
              <a:t>Trondheimshjelpa</a:t>
            </a:r>
            <a:endParaRPr lang="en-US" sz="1200">
              <a:latin typeface="Verdana"/>
              <a:ea typeface="Verdana"/>
              <a:cs typeface="Calibri"/>
            </a:endParaRPr>
          </a:p>
          <a:p>
            <a:endParaRPr lang="en-US" sz="1400">
              <a:latin typeface="Arial"/>
              <a:ea typeface="Verdana"/>
              <a:cs typeface="Arial"/>
            </a:endParaRPr>
          </a:p>
          <a:p>
            <a:r>
              <a:rPr lang="nb-NO" sz="1200">
                <a:latin typeface="Verdana"/>
                <a:ea typeface="Verdana"/>
                <a:cs typeface="Arial"/>
              </a:rPr>
              <a:t>Trondheimshjelpa er et forebyggende og helsefremmende tilbud for barn, ungdom, deres familie og øvrige nettverk. De tilbyr foreldreveiledning, både individuelt og i grupper. I tillegg gir de individuell psykisk helsehjelp, ved lette til moderate psykiske helseplager hos barn og unge.</a:t>
            </a:r>
            <a:endParaRPr lang="nb-NO" sz="1200">
              <a:latin typeface="Verdana"/>
              <a:ea typeface="Verdana"/>
            </a:endParaRPr>
          </a:p>
          <a:p>
            <a:r>
              <a:rPr lang="nb-NO" sz="1200">
                <a:latin typeface="Verdana"/>
                <a:ea typeface="Verdana"/>
                <a:cs typeface="Arial"/>
              </a:rPr>
              <a:t>Trondheimshjelpa jobber både individrettet og ut mot barnehagen og skolen. Tilbudet er frivillig og man kan ta kontakt med dem direkte eller via helsestasjon, barnehage/skole, fastlege og skolehelsetjenesten</a:t>
            </a:r>
            <a:r>
              <a:rPr lang="en-US" sz="1200">
                <a:latin typeface="Verdana"/>
                <a:ea typeface="Verdana"/>
                <a:cs typeface="Arial"/>
              </a:rPr>
              <a:t>.</a:t>
            </a:r>
            <a:endParaRPr lang="en-US" sz="1200">
              <a:latin typeface="Verdana"/>
              <a:ea typeface="Verdana"/>
            </a:endParaRPr>
          </a:p>
          <a:p>
            <a:endParaRPr lang="en-US" sz="1200">
              <a:solidFill>
                <a:srgbClr val="002D53"/>
              </a:solidFill>
              <a:latin typeface="Verdana"/>
              <a:ea typeface="Verdana"/>
              <a:cs typeface="Arial"/>
            </a:endParaRPr>
          </a:p>
          <a:p>
            <a:r>
              <a:rPr lang="en-US" sz="1200" err="1">
                <a:solidFill>
                  <a:srgbClr val="002D53"/>
                </a:solidFill>
                <a:latin typeface="Verdana"/>
                <a:ea typeface="Verdana"/>
                <a:cs typeface="Arial"/>
              </a:rPr>
              <a:t>Telefon</a:t>
            </a:r>
            <a:r>
              <a:rPr lang="en-US" sz="1200">
                <a:solidFill>
                  <a:srgbClr val="002D53"/>
                </a:solidFill>
                <a:latin typeface="Verdana"/>
                <a:ea typeface="Verdana"/>
                <a:cs typeface="Arial"/>
              </a:rPr>
              <a:t>: 95263353</a:t>
            </a:r>
            <a:endParaRPr lang="en-US" sz="1200">
              <a:latin typeface="Verdana"/>
              <a:ea typeface="Verdana"/>
            </a:endParaRPr>
          </a:p>
          <a:p>
            <a:pPr>
              <a:lnSpc>
                <a:spcPct val="90000"/>
              </a:lnSpc>
              <a:spcBef>
                <a:spcPts val="0"/>
              </a:spcBef>
              <a:spcAft>
                <a:spcPts val="600"/>
              </a:spcAft>
            </a:pPr>
            <a:endParaRPr lang="en-US" sz="2000">
              <a:solidFill>
                <a:srgbClr val="000000"/>
              </a:solidFill>
              <a:latin typeface="Calibri"/>
              <a:ea typeface="Verdana"/>
              <a:cs typeface="Calibri"/>
            </a:endParaRPr>
          </a:p>
          <a:p>
            <a:pPr>
              <a:lnSpc>
                <a:spcPct val="90000"/>
              </a:lnSpc>
              <a:spcAft>
                <a:spcPts val="600"/>
              </a:spcAft>
            </a:pPr>
            <a:endParaRPr lang="nb-NO" sz="1600">
              <a:solidFill>
                <a:srgbClr val="0070C0"/>
              </a:solidFill>
              <a:latin typeface="Verdana" pitchFamily="34" charset="0"/>
              <a:ea typeface="Verdana" pitchFamily="34" charset="0"/>
            </a:endParaRPr>
          </a:p>
          <a:p>
            <a:endParaRPr lang="nb-NO" sz="120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223344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5" name="TekstSylinder 4"/>
          <p:cNvSpPr txBox="1"/>
          <p:nvPr/>
        </p:nvSpPr>
        <p:spPr>
          <a:xfrm>
            <a:off x="788097" y="794249"/>
            <a:ext cx="6194898" cy="338554"/>
          </a:xfrm>
          <a:prstGeom prst="rect">
            <a:avLst/>
          </a:prstGeom>
          <a:noFill/>
        </p:spPr>
        <p:txBody>
          <a:bodyPr wrap="square" lIns="91440" tIns="45720" rIns="91440" bIns="45720" rtlCol="0" anchor="t">
            <a:spAutoFit/>
          </a:bodyPr>
          <a:lstStyle/>
          <a:p>
            <a:r>
              <a:rPr lang="nb-NO" sz="1600" b="1">
                <a:solidFill>
                  <a:srgbClr val="0070C0"/>
                </a:solidFill>
                <a:latin typeface="Verdana"/>
                <a:ea typeface="Verdana"/>
                <a:cs typeface="Verdana" panose="020B0604030504040204" pitchFamily="34" charset="0"/>
              </a:rPr>
              <a:t>Tilvenning for nye barn</a:t>
            </a:r>
            <a:endParaRPr lang="nb-NO" b="1">
              <a:solidFill>
                <a:srgbClr val="0070C0"/>
              </a:solidFill>
              <a:latin typeface="Verdana"/>
              <a:ea typeface="Verdana"/>
              <a:cs typeface="Verdana" panose="020B0604030504040204" pitchFamily="34" charset="0"/>
            </a:endParaRPr>
          </a:p>
        </p:txBody>
      </p:sp>
      <p:sp>
        <p:nvSpPr>
          <p:cNvPr id="6" name="TekstSylinder 5"/>
          <p:cNvSpPr txBox="1"/>
          <p:nvPr/>
        </p:nvSpPr>
        <p:spPr>
          <a:xfrm>
            <a:off x="788097" y="1286847"/>
            <a:ext cx="5931777" cy="5724644"/>
          </a:xfrm>
          <a:prstGeom prst="rect">
            <a:avLst/>
          </a:prstGeom>
          <a:noFill/>
        </p:spPr>
        <p:txBody>
          <a:bodyPr wrap="square" lIns="91440" tIns="45720" rIns="91440" bIns="45720" rtlCol="0" anchor="t">
            <a:spAutoFit/>
          </a:bodyPr>
          <a:lstStyle/>
          <a:p>
            <a:r>
              <a:rPr lang="nb-NO" sz="1200">
                <a:latin typeface="Verdana"/>
                <a:ea typeface="Verdana"/>
                <a:cs typeface="Verdana" panose="020B0604030504040204" pitchFamily="34" charset="0"/>
              </a:rPr>
              <a:t>Tilvenningen starter i august når personalet stort sett er ferdige med ferieavvikling og det nok voksne til å etablere en trygg oppstart og tilknytning for nye barn og foreldre. </a:t>
            </a:r>
          </a:p>
          <a:p>
            <a:r>
              <a:rPr lang="nb-NO" sz="1200">
                <a:latin typeface="Verdana"/>
                <a:ea typeface="Verdana"/>
                <a:cs typeface="Verdana" panose="020B0604030504040204" pitchFamily="34" charset="0"/>
              </a:rPr>
              <a:t>Barn </a:t>
            </a:r>
            <a:r>
              <a:rPr lang="nb-NO" sz="1200">
                <a:latin typeface="Verdana"/>
                <a:ea typeface="Verdana"/>
                <a:cs typeface="Verdana"/>
              </a:rPr>
              <a:t>er forskjellige og har ulike behov, noen trenger lenger tid på å bli trygg i nye omgivelser. Personalet trenger også tid til å bli kjent med barna, tid til å skape gode relasjoner og trygge rammer. </a:t>
            </a:r>
            <a:endParaRPr lang="nb-NO" sz="1200">
              <a:latin typeface="Verdana" panose="020B0604030504040204" pitchFamily="34" charset="0"/>
              <a:ea typeface="Verdana" panose="020B0604030504040204" pitchFamily="34" charset="0"/>
              <a:cs typeface="Verdana" panose="020B0604030504040204" pitchFamily="34" charset="0"/>
            </a:endParaRPr>
          </a:p>
          <a:p>
            <a:endParaRPr lang="nb-NO" sz="1200">
              <a:latin typeface="Verdana"/>
              <a:ea typeface="Verdana"/>
              <a:cs typeface="Verdana" panose="020B0604030504040204" pitchFamily="34" charset="0"/>
            </a:endParaRPr>
          </a:p>
          <a:p>
            <a:r>
              <a:rPr lang="nb-NO" sz="1200">
                <a:latin typeface="Verdana"/>
                <a:ea typeface="Verdana"/>
                <a:cs typeface="Verdana" panose="020B0604030504040204" pitchFamily="34" charset="0"/>
              </a:rPr>
              <a:t>Når foreldre takker ja til plass, blir det sendt ut informasjon om tilvenningen og hva som forventes av foreldre og personale. </a:t>
            </a:r>
          </a:p>
          <a:p>
            <a:r>
              <a:rPr lang="nb-NO" sz="1200">
                <a:latin typeface="Verdana"/>
                <a:ea typeface="Verdana"/>
                <a:cs typeface="Verdana" panose="020B0604030504040204" pitchFamily="34" charset="0"/>
              </a:rPr>
              <a:t>I april og mai blir de nye barna og en av foreldrene invitert til </a:t>
            </a:r>
            <a:r>
              <a:rPr lang="nb-NO" sz="1200">
                <a:latin typeface="Verdana"/>
                <a:ea typeface="Verdana"/>
                <a:cs typeface="Arial"/>
              </a:rPr>
              <a:t>flere besøksdager for å bli kjent med de nye omgivelsene, personalet og hverandre.</a:t>
            </a:r>
            <a:endParaRPr lang="nb-NO">
              <a:cs typeface="Arial"/>
            </a:endParaRPr>
          </a:p>
          <a:p>
            <a:r>
              <a:rPr lang="nb-NO" sz="1200">
                <a:latin typeface="Verdana"/>
                <a:ea typeface="Verdana"/>
                <a:cs typeface="Verdana" panose="020B0604030504040204" pitchFamily="34" charset="0"/>
              </a:rPr>
              <a:t>Ved oppstarten på høsten vil det være foreldreaktiv tilvenning i fem dager for 1- og 2-åringene, og minst tre dager på stor-barn. </a:t>
            </a:r>
          </a:p>
          <a:p>
            <a:r>
              <a:rPr lang="nb-NO" sz="1200">
                <a:latin typeface="Verdana"/>
                <a:ea typeface="Verdana"/>
                <a:cs typeface="Verdana" panose="020B0604030504040204" pitchFamily="34" charset="0"/>
              </a:rPr>
              <a:t>Mor/far er barnets trygge havn og vet hvilken støtte barnet </a:t>
            </a:r>
            <a:r>
              <a:rPr lang="nb-NO" sz="1200">
                <a:latin typeface="Verdana"/>
                <a:ea typeface="Verdana"/>
                <a:cs typeface="Arial"/>
              </a:rPr>
              <a:t>trenger</a:t>
            </a:r>
            <a:r>
              <a:rPr lang="nb-NO" sz="1200">
                <a:latin typeface="Verdana"/>
                <a:ea typeface="Verdana"/>
                <a:cs typeface="Verdana" panose="020B0604030504040204" pitchFamily="34" charset="0"/>
              </a:rPr>
              <a:t>. De har ansvar for de praktiske situasjonene de første dagene til det blir trygt for barnet at kontaktpersonene gradvis tar over. Ved å være sammen med barnet, bidrar foreldrene til at barnet </a:t>
            </a:r>
            <a:r>
              <a:rPr lang="nb-NO" sz="1200">
                <a:latin typeface="Verdana"/>
                <a:ea typeface="Verdana"/>
                <a:cs typeface="Arial"/>
              </a:rPr>
              <a:t>får gjøre seg kjent i </a:t>
            </a:r>
            <a:r>
              <a:rPr lang="nb-NO" sz="1200">
                <a:latin typeface="Verdana"/>
                <a:ea typeface="Verdana"/>
                <a:cs typeface="Verdana" panose="020B0604030504040204" pitchFamily="34" charset="0"/>
              </a:rPr>
              <a:t>barnehagen </a:t>
            </a:r>
            <a:r>
              <a:rPr lang="nb-NO" sz="1200">
                <a:latin typeface="Verdana"/>
                <a:ea typeface="Verdana"/>
                <a:cs typeface="Arial"/>
              </a:rPr>
              <a:t>i sitt eget tempo slik at de kan oppleve mindre stress. </a:t>
            </a:r>
          </a:p>
          <a:p>
            <a:endParaRPr lang="nb-NO" sz="1200">
              <a:latin typeface="Verdana"/>
              <a:ea typeface="Verdana"/>
              <a:cs typeface="Arial"/>
            </a:endParaRPr>
          </a:p>
          <a:p>
            <a:r>
              <a:rPr lang="nb-NO" sz="1200">
                <a:latin typeface="Verdana"/>
                <a:ea typeface="Verdana"/>
                <a:cs typeface="Arial"/>
              </a:rPr>
              <a:t>Kontaktpersonene jobber for å etablere en trygg relasjon, og er sammen med barnet i lek og aktivitet</a:t>
            </a:r>
            <a:r>
              <a:rPr lang="nb-NO" sz="1200">
                <a:latin typeface="Verdana"/>
                <a:ea typeface="Verdana"/>
                <a:cs typeface="Verdana" panose="020B0604030504040204" pitchFamily="34" charset="0"/>
              </a:rPr>
              <a:t>, før de tar over flere og flere oppgaver. Kontaktpersonene </a:t>
            </a:r>
            <a:r>
              <a:rPr lang="nb-NO" sz="1200">
                <a:latin typeface="Verdana"/>
                <a:ea typeface="Verdana"/>
                <a:cs typeface="Arial"/>
              </a:rPr>
              <a:t>hjelper barnet med å bli kjent med de andre barna og voksne på avdelinga.</a:t>
            </a:r>
          </a:p>
          <a:p>
            <a:r>
              <a:rPr lang="nb-NO" sz="1200">
                <a:latin typeface="Verdana"/>
                <a:ea typeface="Verdana"/>
                <a:cs typeface="Arial"/>
              </a:rPr>
              <a:t>Noen </a:t>
            </a:r>
            <a:r>
              <a:rPr lang="nb-NO" sz="1200">
                <a:latin typeface="Verdana"/>
                <a:ea typeface="Verdana"/>
                <a:cs typeface="Verdana" panose="020B0604030504040204" pitchFamily="34" charset="0"/>
              </a:rPr>
              <a:t>av </a:t>
            </a:r>
            <a:r>
              <a:rPr lang="nb-NO" sz="1200">
                <a:latin typeface="Verdana"/>
                <a:ea typeface="Verdana"/>
                <a:cs typeface="Arial"/>
              </a:rPr>
              <a:t>de nye barna starter i gruppe med barna fra besøksdagene, andre starter opp individuelt utover høsten.</a:t>
            </a:r>
            <a:endParaRPr lang="nb-NO" sz="1200">
              <a:latin typeface="Verdana"/>
              <a:ea typeface="Verdana"/>
            </a:endParaRPr>
          </a:p>
          <a:p>
            <a:endParaRPr lang="nb-NO" sz="1200">
              <a:latin typeface="Verdana"/>
              <a:ea typeface="Verdana"/>
              <a:cs typeface="Verdana" panose="020B0604030504040204" pitchFamily="34" charset="0"/>
            </a:endParaRPr>
          </a:p>
          <a:p>
            <a:r>
              <a:rPr lang="nb-NO" sz="1200">
                <a:latin typeface="Verdana"/>
                <a:ea typeface="Verdana"/>
                <a:cs typeface="Verdana" panose="020B0604030504040204" pitchFamily="34" charset="0"/>
              </a:rPr>
              <a:t>Dere kan lese mer om </a:t>
            </a:r>
            <a:r>
              <a:rPr lang="nb-NO" sz="1200">
                <a:latin typeface="Verdana"/>
                <a:ea typeface="Verdana"/>
                <a:cs typeface="Arial"/>
              </a:rPr>
              <a:t>“</a:t>
            </a:r>
            <a:r>
              <a:rPr lang="nb-NO" sz="1200">
                <a:latin typeface="Verdana"/>
                <a:ea typeface="Verdana"/>
                <a:cs typeface="Verdana" panose="020B0604030504040204" pitchFamily="34" charset="0"/>
              </a:rPr>
              <a:t>Liten og ny</a:t>
            </a:r>
            <a:r>
              <a:rPr lang="nb-NO" sz="1200">
                <a:latin typeface="Verdana"/>
                <a:ea typeface="Verdana"/>
                <a:cs typeface="Arial"/>
              </a:rPr>
              <a:t>” </a:t>
            </a:r>
            <a:r>
              <a:rPr lang="nb-NO" sz="1200">
                <a:latin typeface="Verdana"/>
                <a:ea typeface="Verdana"/>
                <a:cs typeface="Verdana" panose="020B0604030504040204" pitchFamily="34" charset="0"/>
              </a:rPr>
              <a:t>på </a:t>
            </a:r>
            <a:r>
              <a:rPr lang="nb-NO" sz="1200">
                <a:latin typeface="Verdana"/>
                <a:ea typeface="Verdana"/>
                <a:cs typeface="Arial"/>
                <a:hlinkClick r:id="rId4"/>
              </a:rPr>
              <a:t>https://</a:t>
            </a:r>
            <a:r>
              <a:rPr lang="nb-NO" sz="1200">
                <a:latin typeface="Verdana"/>
                <a:ea typeface="Verdana"/>
                <a:cs typeface="Verdana" panose="020B0604030504040204" pitchFamily="34" charset="0"/>
                <a:hlinkClick r:id="rId4"/>
              </a:rPr>
              <a:t>www.litenogny.com</a:t>
            </a:r>
            <a:r>
              <a:rPr lang="nb-NO" sz="1200">
                <a:latin typeface="Verdana"/>
                <a:ea typeface="Verdana"/>
                <a:cs typeface="Verdana" panose="020B0604030504040204" pitchFamily="34" charset="0"/>
              </a:rPr>
              <a:t>   </a:t>
            </a:r>
            <a:endParaRPr lang="nb-NO" sz="1200">
              <a:latin typeface="Verdana"/>
              <a:ea typeface="Verdana"/>
            </a:endParaRPr>
          </a:p>
          <a:p>
            <a:endParaRPr lang="nb-NO"/>
          </a:p>
          <a:p>
            <a:endParaRPr lang="nb-NO" sz="1200">
              <a:latin typeface="Verdana"/>
              <a:ea typeface="Verdana"/>
            </a:endParaRPr>
          </a:p>
        </p:txBody>
      </p:sp>
    </p:spTree>
    <p:extLst>
      <p:ext uri="{BB962C8B-B14F-4D97-AF65-F5344CB8AC3E}">
        <p14:creationId xmlns:p14="http://schemas.microsoft.com/office/powerpoint/2010/main" val="182097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6" name="TekstSylinder 5"/>
          <p:cNvSpPr txBox="1"/>
          <p:nvPr/>
        </p:nvSpPr>
        <p:spPr>
          <a:xfrm>
            <a:off x="838199" y="1131768"/>
            <a:ext cx="5908685" cy="5139869"/>
          </a:xfrm>
          <a:prstGeom prst="rect">
            <a:avLst/>
          </a:prstGeom>
          <a:noFill/>
        </p:spPr>
        <p:txBody>
          <a:bodyPr wrap="square" lIns="91440" tIns="45720" rIns="91440" bIns="45720" rtlCol="0" anchor="t">
            <a:spAutoFit/>
          </a:bodyPr>
          <a:lstStyle/>
          <a:p>
            <a:endParaRPr lang="nb-NO" sz="1200">
              <a:latin typeface="Verdana"/>
              <a:ea typeface="Verdana"/>
              <a:cs typeface="Arial"/>
            </a:endParaRPr>
          </a:p>
          <a:p>
            <a:r>
              <a:rPr lang="nb-NO" sz="1200" b="1" dirty="0">
                <a:latin typeface="Verdana"/>
                <a:ea typeface="Verdana"/>
                <a:cs typeface="Arial"/>
              </a:rPr>
              <a:t>Slik ser oversikten ut før oppstart i barnehagen: </a:t>
            </a:r>
          </a:p>
          <a:p>
            <a:endParaRPr lang="nb-NO" sz="1200" b="1">
              <a:latin typeface="Verdana"/>
              <a:ea typeface="Verdana"/>
              <a:cs typeface="Arial"/>
            </a:endParaRPr>
          </a:p>
          <a:p>
            <a:r>
              <a:rPr lang="nb-NO" sz="1200" dirty="0">
                <a:latin typeface="Verdana"/>
                <a:ea typeface="Verdana"/>
                <a:cs typeface="Arial"/>
              </a:rPr>
              <a:t>Mai/juni: besøksdager i barnehagen.</a:t>
            </a:r>
            <a:endParaRPr lang="nb-NO" sz="1200" dirty="0">
              <a:latin typeface="Verdana"/>
              <a:ea typeface="Verdana"/>
            </a:endParaRPr>
          </a:p>
          <a:p>
            <a:r>
              <a:rPr lang="nb-NO" sz="1200" dirty="0">
                <a:latin typeface="Verdana"/>
                <a:ea typeface="Verdana"/>
                <a:cs typeface="Arial"/>
              </a:rPr>
              <a:t>Juni: Informasjonsmøte for nye foreldre.</a:t>
            </a:r>
            <a:endParaRPr lang="nb-NO" sz="1200" dirty="0">
              <a:latin typeface="Verdana"/>
              <a:ea typeface="Verdana"/>
            </a:endParaRPr>
          </a:p>
          <a:p>
            <a:r>
              <a:rPr lang="nb-NO" sz="1200" dirty="0">
                <a:latin typeface="Verdana"/>
                <a:ea typeface="Verdana"/>
                <a:cs typeface="Arial"/>
              </a:rPr>
              <a:t>Uke 25 og 26: Førstegangssamtale i barnehagen.</a:t>
            </a:r>
            <a:endParaRPr lang="nb-NO" sz="1200" dirty="0">
              <a:latin typeface="Verdana"/>
              <a:ea typeface="Verdana"/>
            </a:endParaRPr>
          </a:p>
          <a:p>
            <a:r>
              <a:rPr lang="nb-NO" sz="1200" dirty="0">
                <a:latin typeface="Verdana"/>
                <a:ea typeface="Verdana"/>
                <a:cs typeface="Arial"/>
              </a:rPr>
              <a:t>August: 3/5 dager foreldreaktiv tilvenning i barnehagen, med påfølgende kortere dager uka etter oppstart.</a:t>
            </a:r>
            <a:endParaRPr lang="nb-NO" sz="1200" dirty="0">
              <a:latin typeface="Verdana"/>
              <a:ea typeface="Verdana"/>
            </a:endParaRPr>
          </a:p>
          <a:p>
            <a:endParaRPr lang="nb-NO" sz="1200">
              <a:solidFill>
                <a:srgbClr val="FF0000"/>
              </a:solidFill>
              <a:latin typeface="Verdana"/>
              <a:ea typeface="Verdana"/>
            </a:endParaRPr>
          </a:p>
          <a:p>
            <a:endParaRPr lang="nb-NO" sz="1200" b="1">
              <a:solidFill>
                <a:srgbClr val="0070C0"/>
              </a:solidFill>
              <a:latin typeface="Verdana"/>
              <a:ea typeface="Verdana"/>
            </a:endParaRPr>
          </a:p>
          <a:p>
            <a:endParaRPr lang="nb-NO" sz="1200" b="1">
              <a:solidFill>
                <a:srgbClr val="0070C0"/>
              </a:solidFill>
              <a:latin typeface="Verdana"/>
              <a:ea typeface="Verdana"/>
              <a:cs typeface="Arial"/>
            </a:endParaRPr>
          </a:p>
          <a:p>
            <a:r>
              <a:rPr lang="nb-NO" sz="1200" b="1" dirty="0">
                <a:solidFill>
                  <a:srgbClr val="0070C0"/>
                </a:solidFill>
                <a:latin typeface="Verdana"/>
                <a:ea typeface="Verdana"/>
                <a:cs typeface="Arial"/>
              </a:rPr>
              <a:t>Overgang fra småbarn- til </a:t>
            </a:r>
            <a:r>
              <a:rPr lang="nb-NO" sz="1200" b="1" dirty="0" err="1">
                <a:solidFill>
                  <a:srgbClr val="0070C0"/>
                </a:solidFill>
                <a:latin typeface="Verdana"/>
                <a:ea typeface="Verdana"/>
                <a:cs typeface="Arial"/>
              </a:rPr>
              <a:t>storbarns</a:t>
            </a:r>
            <a:r>
              <a:rPr lang="nb-NO" sz="1200" b="1" dirty="0">
                <a:solidFill>
                  <a:srgbClr val="0070C0"/>
                </a:solidFill>
                <a:latin typeface="Verdana"/>
                <a:ea typeface="Verdana"/>
                <a:cs typeface="Arial"/>
              </a:rPr>
              <a:t>-avdeling</a:t>
            </a:r>
            <a:endParaRPr lang="nb-NO" b="1" dirty="0">
              <a:solidFill>
                <a:srgbClr val="0070C0"/>
              </a:solidFill>
              <a:cs typeface="Arial"/>
            </a:endParaRPr>
          </a:p>
          <a:p>
            <a:endParaRPr lang="nb-NO" sz="1200">
              <a:solidFill>
                <a:srgbClr val="FF0000"/>
              </a:solidFill>
              <a:latin typeface="Verdana"/>
              <a:ea typeface="Verdana"/>
            </a:endParaRPr>
          </a:p>
          <a:p>
            <a:r>
              <a:rPr lang="nb-NO" sz="1200" dirty="0">
                <a:latin typeface="Verdana"/>
                <a:ea typeface="Verdana"/>
                <a:cs typeface="Arial"/>
              </a:rPr>
              <a:t>Den høsten barnet er tre år flytter det over på stor-barn. For å gjøre overgangen tryggere, besøker barna Myrulla eller </a:t>
            </a:r>
            <a:r>
              <a:rPr lang="nb-NO" sz="1200" dirty="0" err="1">
                <a:latin typeface="Verdana"/>
                <a:ea typeface="Verdana"/>
                <a:cs typeface="Arial"/>
              </a:rPr>
              <a:t>Blåbærlia</a:t>
            </a:r>
            <a:r>
              <a:rPr lang="nb-NO" sz="1200" dirty="0">
                <a:latin typeface="Verdana"/>
                <a:ea typeface="Verdana"/>
                <a:cs typeface="Arial"/>
              </a:rPr>
              <a:t> en dag i uka fra april og frem til sommeren. Dette gjør vi for at barna skal bli kjent med avdelingen de skal begynne på sammen med en trygg voksen fra småbarn. </a:t>
            </a:r>
          </a:p>
          <a:p>
            <a:r>
              <a:rPr lang="nb-NO" sz="1200" dirty="0" err="1">
                <a:latin typeface="Verdana"/>
                <a:ea typeface="Verdana"/>
                <a:cs typeface="Arial"/>
              </a:rPr>
              <a:t>Blåbærlia</a:t>
            </a:r>
            <a:r>
              <a:rPr lang="nb-NO" sz="1200" dirty="0">
                <a:latin typeface="Verdana"/>
                <a:ea typeface="Verdana"/>
                <a:cs typeface="Arial"/>
              </a:rPr>
              <a:t>/Myrulla inviterer foreldrene til førstegangssamtale i løpet av</a:t>
            </a:r>
          </a:p>
          <a:p>
            <a:r>
              <a:rPr lang="nb-NO" sz="1200" dirty="0">
                <a:latin typeface="Verdana"/>
                <a:ea typeface="Verdana"/>
                <a:cs typeface="Arial"/>
              </a:rPr>
              <a:t>uke 25-26.</a:t>
            </a:r>
            <a:endParaRPr lang="nb-NO" dirty="0"/>
          </a:p>
          <a:p>
            <a:endParaRPr lang="nb-NO" sz="1600">
              <a:latin typeface="Verdana"/>
              <a:ea typeface="Verdana"/>
            </a:endParaRPr>
          </a:p>
          <a:p>
            <a:endParaRPr lang="nb-NO" sz="1200">
              <a:solidFill>
                <a:srgbClr val="FF0000"/>
              </a:solidFill>
              <a:latin typeface="Verdana"/>
              <a:ea typeface="Verdana"/>
            </a:endParaRPr>
          </a:p>
          <a:p>
            <a:endParaRPr lang="nb-NO" sz="1200">
              <a:solidFill>
                <a:srgbClr val="FF0000"/>
              </a:solidFill>
              <a:latin typeface="Verdana"/>
              <a:ea typeface="Verdana"/>
            </a:endParaRPr>
          </a:p>
          <a:p>
            <a:endParaRPr lang="nb-NO" sz="1200">
              <a:solidFill>
                <a:srgbClr val="FF0000"/>
              </a:solidFill>
              <a:latin typeface="Verdana"/>
              <a:ea typeface="Verdana"/>
            </a:endParaRPr>
          </a:p>
          <a:p>
            <a:endParaRPr lang="nb-NO" sz="1200">
              <a:solidFill>
                <a:srgbClr val="FF0000"/>
              </a:solidFill>
              <a:latin typeface="Verdana"/>
              <a:ea typeface="Verdana"/>
            </a:endParaRPr>
          </a:p>
          <a:p>
            <a:endParaRPr lang="nb-NO" sz="1200">
              <a:solidFill>
                <a:srgbClr val="FF0000"/>
              </a:solidFill>
              <a:latin typeface="Verdana"/>
              <a:ea typeface="Verdana"/>
            </a:endParaRPr>
          </a:p>
          <a:p>
            <a:endParaRPr lang="nb-NO" sz="1200">
              <a:solidFill>
                <a:srgbClr val="000000"/>
              </a:solidFill>
              <a:latin typeface="Verdana"/>
              <a:ea typeface="Verdana"/>
            </a:endParaRPr>
          </a:p>
        </p:txBody>
      </p:sp>
    </p:spTree>
    <p:extLst>
      <p:ext uri="{BB962C8B-B14F-4D97-AF65-F5344CB8AC3E}">
        <p14:creationId xmlns:p14="http://schemas.microsoft.com/office/powerpoint/2010/main" val="1998498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4" descr="Mal_innside_c.jpg"/>
          <p:cNvPicPr>
            <a:picLocks noChangeAspect="1"/>
          </p:cNvPicPr>
          <p:nvPr/>
        </p:nvPicPr>
        <p:blipFill>
          <a:blip r:embed="rId3"/>
          <a:srcRect/>
          <a:stretch>
            <a:fillRect/>
          </a:stretch>
        </p:blipFill>
        <p:spPr bwMode="auto">
          <a:xfrm>
            <a:off x="76327" y="3175"/>
            <a:ext cx="7559675" cy="7559675"/>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a:ln w="9525">
            <a:noFill/>
            <a:miter lim="800000"/>
            <a:headEnd/>
            <a:tailEnd/>
          </a:ln>
        </p:spPr>
      </p:pic>
      <p:sp>
        <p:nvSpPr>
          <p:cNvPr id="2" name="Rektangel 1"/>
          <p:cNvSpPr/>
          <p:nvPr/>
        </p:nvSpPr>
        <p:spPr>
          <a:xfrm>
            <a:off x="826981" y="896743"/>
            <a:ext cx="6058366" cy="5324535"/>
          </a:xfrm>
          <a:prstGeom prst="rect">
            <a:avLst/>
          </a:prstGeom>
        </p:spPr>
        <p:txBody>
          <a:bodyPr wrap="square" lIns="91440" tIns="45720" rIns="91440" bIns="45720" anchor="t">
            <a:spAutoFit/>
          </a:bodyPr>
          <a:lstStyle/>
          <a:p>
            <a:r>
              <a:rPr lang="nb-NO" sz="1600">
                <a:solidFill>
                  <a:srgbClr val="0070C0"/>
                </a:solidFill>
                <a:latin typeface="Verdana"/>
                <a:ea typeface="Verdana"/>
                <a:cs typeface="Arial"/>
              </a:rPr>
              <a:t>Bærekraftig utvikling</a:t>
            </a:r>
          </a:p>
          <a:p>
            <a:endParaRPr lang="nb-NO" sz="1200">
              <a:latin typeface="Verdana"/>
              <a:ea typeface="Verdana"/>
              <a:cs typeface="Arial"/>
            </a:endParaRPr>
          </a:p>
          <a:p>
            <a:r>
              <a:rPr lang="nb-NO" sz="1200">
                <a:latin typeface="Verdana"/>
                <a:ea typeface="Verdana"/>
                <a:cs typeface="Arial"/>
              </a:rPr>
              <a:t>For å opprettholde sertifisering av Grønt flagg, vil satsningsområde i </a:t>
            </a:r>
            <a:endParaRPr lang="en-US" sz="1200">
              <a:latin typeface="Verdana"/>
              <a:ea typeface="Verdana"/>
              <a:cs typeface="Arial"/>
            </a:endParaRPr>
          </a:p>
          <a:p>
            <a:r>
              <a:rPr lang="nb-NO" sz="1200">
                <a:latin typeface="Verdana"/>
                <a:ea typeface="Verdana"/>
                <a:cs typeface="Arial"/>
              </a:rPr>
              <a:t>2024-2025 være kildesortering og resirkulering:</a:t>
            </a:r>
          </a:p>
          <a:p>
            <a:endParaRPr lang="nb-NO" sz="1200">
              <a:latin typeface="Verdana"/>
              <a:ea typeface="Verdana"/>
              <a:cs typeface="Arial"/>
            </a:endParaRPr>
          </a:p>
          <a:p>
            <a:pPr marL="171450" indent="-171450">
              <a:buClr>
                <a:srgbClr val="FF0000"/>
              </a:buClr>
              <a:buFont typeface="Wingdings" panose="05000000000000000000" pitchFamily="2" charset="2"/>
              <a:buChar char="v"/>
            </a:pPr>
            <a:r>
              <a:rPr lang="nb-NO" sz="1200">
                <a:latin typeface="Verdana"/>
                <a:ea typeface="Verdana"/>
                <a:cs typeface="Arial"/>
              </a:rPr>
              <a:t>Matavfall kastes i egen søppeldunk.</a:t>
            </a:r>
          </a:p>
          <a:p>
            <a:pPr marL="171450" indent="-171450">
              <a:buClr>
                <a:srgbClr val="FF0000"/>
              </a:buClr>
              <a:buFont typeface="Wingdings" panose="05000000000000000000" pitchFamily="2" charset="2"/>
              <a:buChar char="v"/>
            </a:pPr>
            <a:r>
              <a:rPr lang="nb-NO" sz="1200">
                <a:latin typeface="Verdana"/>
                <a:ea typeface="Verdana"/>
                <a:cs typeface="Arial"/>
              </a:rPr>
              <a:t>skylle yoghurtbeger og sortere det </a:t>
            </a:r>
            <a:endParaRPr lang="nb-NO" sz="1200">
              <a:latin typeface="Verdana" pitchFamily="34" charset="0"/>
              <a:ea typeface="Verdana"/>
            </a:endParaRPr>
          </a:p>
          <a:p>
            <a:pPr>
              <a:buClr>
                <a:srgbClr val="FF0000"/>
              </a:buClr>
            </a:pPr>
            <a:r>
              <a:rPr lang="nb-NO" sz="1200">
                <a:latin typeface="Verdana"/>
                <a:ea typeface="Verdana"/>
                <a:cs typeface="Arial"/>
              </a:rPr>
              <a:t>   som plastavfall.</a:t>
            </a:r>
            <a:endParaRPr lang="nb-NO" sz="1200">
              <a:latin typeface="Verdana" pitchFamily="34" charset="0"/>
              <a:ea typeface="Verdana"/>
            </a:endParaRPr>
          </a:p>
          <a:p>
            <a:pPr marL="171450" indent="-171450">
              <a:buFont typeface="Wingdings"/>
              <a:buChar char="v"/>
            </a:pPr>
            <a:r>
              <a:rPr lang="nb-NO" sz="1200">
                <a:latin typeface="Verdana"/>
                <a:ea typeface="Verdana"/>
                <a:cs typeface="Arial"/>
              </a:rPr>
              <a:t>brette melkekartonger og sortere det </a:t>
            </a:r>
            <a:endParaRPr lang="nb-NO" sz="1200">
              <a:latin typeface="Verdana" pitchFamily="34" charset="0"/>
              <a:ea typeface="Verdana"/>
            </a:endParaRPr>
          </a:p>
          <a:p>
            <a:pPr>
              <a:buClr>
                <a:schemeClr val="tx2"/>
              </a:buClr>
            </a:pPr>
            <a:r>
              <a:rPr lang="nb-NO" sz="1200">
                <a:latin typeface="Verdana"/>
                <a:ea typeface="Verdana"/>
                <a:cs typeface="Arial"/>
              </a:rPr>
              <a:t>   som papiravfall.</a:t>
            </a:r>
            <a:endParaRPr lang="nb-NO" sz="1200">
              <a:latin typeface="Verdana" pitchFamily="34" charset="0"/>
              <a:ea typeface="Verdana"/>
            </a:endParaRPr>
          </a:p>
          <a:p>
            <a:pPr marL="171450" indent="-171450">
              <a:buFont typeface="Wingdings" panose="05000000000000000000" pitchFamily="2" charset="2"/>
              <a:buChar char="v"/>
            </a:pPr>
            <a:r>
              <a:rPr lang="nb-NO" sz="1200">
                <a:latin typeface="Verdana"/>
                <a:ea typeface="Verdana"/>
                <a:cs typeface="Arial"/>
              </a:rPr>
              <a:t>rydde vårt eget og andres rot som ikke </a:t>
            </a:r>
          </a:p>
          <a:p>
            <a:r>
              <a:rPr lang="nb-NO" sz="1200">
                <a:latin typeface="Verdana"/>
                <a:ea typeface="Verdana"/>
                <a:cs typeface="Arial"/>
              </a:rPr>
              <a:t>    hører hjemme i naturen, søppel tas med </a:t>
            </a:r>
            <a:endParaRPr lang="nb-NO">
              <a:ea typeface="Verdana"/>
            </a:endParaRPr>
          </a:p>
          <a:p>
            <a:r>
              <a:rPr lang="nb-NO" sz="1200">
                <a:latin typeface="Verdana"/>
                <a:ea typeface="Verdana"/>
                <a:cs typeface="Arial"/>
              </a:rPr>
              <a:t>    til barnehagen, sorteres og kastes der. </a:t>
            </a:r>
            <a:endParaRPr lang="nb-NO">
              <a:ea typeface="Verdana"/>
            </a:endParaRPr>
          </a:p>
          <a:p>
            <a:endParaRPr lang="nb-NO" sz="1200">
              <a:latin typeface="Arial"/>
              <a:ea typeface="Verdana"/>
              <a:cs typeface="Arial"/>
            </a:endParaRPr>
          </a:p>
          <a:p>
            <a:endParaRPr lang="nb-NO" sz="1200" b="1">
              <a:latin typeface="Verdana"/>
              <a:ea typeface="Verdana"/>
              <a:cs typeface="Arial"/>
            </a:endParaRPr>
          </a:p>
          <a:p>
            <a:endParaRPr lang="nb-NO" sz="1200" b="1">
              <a:latin typeface="Verdana"/>
              <a:ea typeface="Verdana"/>
              <a:cs typeface="Arial"/>
            </a:endParaRPr>
          </a:p>
          <a:p>
            <a:endParaRPr lang="nb-NO" sz="1200" b="1">
              <a:latin typeface="Verdana"/>
              <a:ea typeface="Verdana"/>
              <a:cs typeface="Arial"/>
            </a:endParaRPr>
          </a:p>
          <a:p>
            <a:r>
              <a:rPr lang="nb-NO" sz="1200" b="1">
                <a:latin typeface="Verdana"/>
                <a:ea typeface="Verdana"/>
                <a:cs typeface="Arial"/>
              </a:rPr>
              <a:t>Sammen med barna har vi </a:t>
            </a:r>
            <a:r>
              <a:rPr lang="nb-NO" sz="1200" b="1">
                <a:latin typeface="Arial"/>
                <a:ea typeface="Verdana"/>
                <a:cs typeface="Arial"/>
              </a:rPr>
              <a:t>også </a:t>
            </a:r>
            <a:r>
              <a:rPr lang="nb-NO" sz="1200" b="1">
                <a:latin typeface="Verdana"/>
                <a:ea typeface="Verdana"/>
                <a:cs typeface="Arial"/>
              </a:rPr>
              <a:t>fokus på: </a:t>
            </a:r>
            <a:endParaRPr lang="nb-NO"/>
          </a:p>
          <a:p>
            <a:endParaRPr lang="nb-NO" sz="1200" b="1">
              <a:latin typeface="Verdana"/>
              <a:ea typeface="Verdana"/>
              <a:cs typeface="Arial"/>
            </a:endParaRPr>
          </a:p>
          <a:p>
            <a:pPr marL="171450" indent="-171450">
              <a:buFont typeface="Wingdings" panose="05000000000000000000" pitchFamily="2" charset="2"/>
              <a:buChar char="v"/>
            </a:pPr>
            <a:r>
              <a:rPr lang="nb-NO" sz="1200">
                <a:latin typeface="Verdana"/>
                <a:ea typeface="Verdana"/>
                <a:cs typeface="Arial"/>
              </a:rPr>
              <a:t>passe på naturen rundt oss</a:t>
            </a:r>
          </a:p>
          <a:p>
            <a:pPr marL="171450" indent="-171450">
              <a:buFont typeface="Wingdings" panose="05000000000000000000" pitchFamily="2" charset="2"/>
              <a:buChar char="v"/>
            </a:pPr>
            <a:r>
              <a:rPr lang="nb-NO" sz="1200">
                <a:latin typeface="Verdana"/>
                <a:ea typeface="Verdana"/>
                <a:cs typeface="Arial"/>
              </a:rPr>
              <a:t>ta vare på gjenglemte klær, vasker disse og gir klærne til Fretex. </a:t>
            </a:r>
            <a:endParaRPr lang="nb-NO" sz="1200">
              <a:latin typeface="Verdana" pitchFamily="34" charset="0"/>
              <a:ea typeface="Verdana"/>
            </a:endParaRPr>
          </a:p>
          <a:p>
            <a:pPr marL="171450" indent="-171450">
              <a:buClr>
                <a:srgbClr val="FFC000"/>
              </a:buClr>
              <a:buFont typeface="Wingdings" panose="05000000000000000000" pitchFamily="2" charset="2"/>
              <a:buChar char="v"/>
            </a:pPr>
            <a:r>
              <a:rPr lang="nb-NO" sz="1200">
                <a:latin typeface="Verdana"/>
                <a:ea typeface="Verdana"/>
                <a:cs typeface="Arial"/>
              </a:rPr>
              <a:t>benytte gjenbrukspose i stoff i stedet for plastposer til skittentøy. </a:t>
            </a:r>
            <a:endParaRPr lang="nb-NO" sz="1200">
              <a:latin typeface="Verdana" pitchFamily="34" charset="0"/>
              <a:ea typeface="Verdana"/>
            </a:endParaRPr>
          </a:p>
          <a:p>
            <a:pPr marL="171450" indent="-171450">
              <a:buClr>
                <a:srgbClr val="7030A0"/>
              </a:buClr>
              <a:buFont typeface="Wingdings" panose="05000000000000000000" pitchFamily="2" charset="2"/>
              <a:buChar char="v"/>
            </a:pPr>
            <a:r>
              <a:rPr lang="nb-NO" sz="1200">
                <a:latin typeface="Verdana"/>
                <a:ea typeface="Verdana"/>
                <a:cs typeface="Arial"/>
              </a:rPr>
              <a:t>Sistemann ut fra avdelingen slukker lyset før vi går ut. </a:t>
            </a:r>
            <a:endParaRPr lang="nb-NO" sz="1200">
              <a:latin typeface="Verdana" pitchFamily="34" charset="0"/>
              <a:ea typeface="Verdana"/>
            </a:endParaRPr>
          </a:p>
          <a:p>
            <a:pPr marL="171450" indent="-171450">
              <a:buClr>
                <a:srgbClr val="7030A0"/>
              </a:buClr>
              <a:buFont typeface="Wingdings" panose="05000000000000000000" pitchFamily="2" charset="2"/>
              <a:buChar char="v"/>
            </a:pPr>
            <a:r>
              <a:rPr lang="nb-NO" sz="1200">
                <a:latin typeface="Verdana"/>
                <a:ea typeface="Verdana"/>
                <a:cs typeface="Arial"/>
              </a:rPr>
              <a:t>ikke la vannet renne lenger enn nødvendig ved håndvask. </a:t>
            </a:r>
            <a:endParaRPr lang="nb-NO" sz="1200">
              <a:latin typeface="Verdana" pitchFamily="34" charset="0"/>
              <a:ea typeface="Verdana"/>
            </a:endParaRPr>
          </a:p>
          <a:p>
            <a:pPr marL="171450" indent="-171450">
              <a:buClr>
                <a:srgbClr val="FF0000"/>
              </a:buClr>
              <a:buFont typeface="Wingdings" panose="05000000000000000000" pitchFamily="2" charset="2"/>
              <a:buChar char="v"/>
            </a:pPr>
            <a:r>
              <a:rPr lang="nb-NO" sz="1200">
                <a:latin typeface="Verdana"/>
                <a:ea typeface="Verdana"/>
                <a:cs typeface="Arial"/>
              </a:rPr>
              <a:t>bevisst papirforbruk.</a:t>
            </a:r>
          </a:p>
          <a:p>
            <a:pPr marL="171450" indent="-171450">
              <a:buClr>
                <a:schemeClr val="tx1"/>
              </a:buClr>
              <a:buFont typeface="Wingdings" panose="05000000000000000000" pitchFamily="2" charset="2"/>
              <a:buChar char="v"/>
            </a:pPr>
            <a:r>
              <a:rPr lang="nb-NO" sz="1200">
                <a:latin typeface="Verdana"/>
                <a:ea typeface="Verdana"/>
                <a:cs typeface="Arial"/>
              </a:rPr>
              <a:t>drivhus og kjøkkenhage hvor barna er med på å så frø, samt stelle planter og vekster.</a:t>
            </a:r>
          </a:p>
          <a:p>
            <a:pPr marL="171450" indent="-171450">
              <a:buClr>
                <a:schemeClr val="tx1"/>
              </a:buClr>
              <a:buFont typeface="Wingdings" panose="05000000000000000000" pitchFamily="2" charset="2"/>
              <a:buChar char="v"/>
            </a:pPr>
            <a:r>
              <a:rPr lang="nb-NO" sz="1200">
                <a:latin typeface="Verdana"/>
                <a:ea typeface="Verdana"/>
                <a:cs typeface="Arial"/>
              </a:rPr>
              <a:t>Barnehagen har en bikube som har tilhold på uteområdet.</a:t>
            </a:r>
          </a:p>
        </p:txBody>
      </p:sp>
      <p:sp>
        <p:nvSpPr>
          <p:cNvPr id="8" name="Sky 7">
            <a:extLst>
              <a:ext uri="{FF2B5EF4-FFF2-40B4-BE49-F238E27FC236}">
                <a16:creationId xmlns:a16="http://schemas.microsoft.com/office/drawing/2014/main" id="{29763DAB-43C3-41A2-8AE2-E8489D564C87}"/>
              </a:ext>
            </a:extLst>
          </p:cNvPr>
          <p:cNvSpPr/>
          <p:nvPr/>
        </p:nvSpPr>
        <p:spPr>
          <a:xfrm>
            <a:off x="5239511" y="4928616"/>
            <a:ext cx="109729" cy="134853"/>
          </a:xfrm>
          <a:prstGeom prst="cloud">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Bilde 4" descr="Et bilde som inneholder Avfallsbeholder, person, klær, bøtte&#10;&#10;Automatisk generert beskrivelse">
            <a:extLst>
              <a:ext uri="{FF2B5EF4-FFF2-40B4-BE49-F238E27FC236}">
                <a16:creationId xmlns:a16="http://schemas.microsoft.com/office/drawing/2014/main" id="{1BC074D6-49D9-F0B7-962F-0D3CCA2F10AF}"/>
              </a:ext>
            </a:extLst>
          </p:cNvPr>
          <p:cNvPicPr>
            <a:picLocks noChangeAspect="1"/>
          </p:cNvPicPr>
          <p:nvPr/>
        </p:nvPicPr>
        <p:blipFill>
          <a:blip r:embed="rId4"/>
          <a:srcRect r="6494"/>
          <a:stretch/>
        </p:blipFill>
        <p:spPr>
          <a:xfrm>
            <a:off x="4495048" y="1786703"/>
            <a:ext cx="2344188" cy="2251954"/>
          </a:xfrm>
          <a:prstGeom prst="rect">
            <a:avLst/>
          </a:prstGeom>
          <a:ln>
            <a:noFill/>
          </a:ln>
          <a:effectLst>
            <a:softEdge rad="112500"/>
          </a:effectLst>
        </p:spPr>
      </p:pic>
    </p:spTree>
    <p:extLst>
      <p:ext uri="{BB962C8B-B14F-4D97-AF65-F5344CB8AC3E}">
        <p14:creationId xmlns:p14="http://schemas.microsoft.com/office/powerpoint/2010/main" val="90478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Mal_innside_c.jpg"/>
          <p:cNvPicPr>
            <a:picLocks noChangeAspect="1"/>
          </p:cNvPicPr>
          <p:nvPr/>
        </p:nvPicPr>
        <p:blipFill>
          <a:blip r:embed="rId3"/>
          <a:srcRect/>
          <a:stretch>
            <a:fillRect/>
          </a:stretch>
        </p:blipFill>
        <p:spPr bwMode="auto">
          <a:xfrm>
            <a:off x="0" y="0"/>
            <a:ext cx="7559675" cy="7559675"/>
          </a:xfrm>
          <a:prstGeom prst="rect">
            <a:avLst/>
          </a:prstGeom>
          <a:noFill/>
          <a:ln w="9525">
            <a:noFill/>
            <a:miter lim="800000"/>
            <a:headEnd/>
            <a:tailEnd/>
          </a:ln>
        </p:spPr>
      </p:pic>
      <p:sp>
        <p:nvSpPr>
          <p:cNvPr id="3" name="Rektangel 2"/>
          <p:cNvSpPr/>
          <p:nvPr/>
        </p:nvSpPr>
        <p:spPr>
          <a:xfrm>
            <a:off x="1018024" y="836445"/>
            <a:ext cx="5829712" cy="5724644"/>
          </a:xfrm>
          <a:prstGeom prst="rect">
            <a:avLst/>
          </a:prstGeom>
        </p:spPr>
        <p:txBody>
          <a:bodyPr wrap="square" lIns="91440" tIns="45720" rIns="91440" bIns="45720" anchor="t">
            <a:spAutoFit/>
          </a:bodyPr>
          <a:lstStyle/>
          <a:p>
            <a:endParaRPr lang="nb-NO" sz="1200">
              <a:solidFill>
                <a:srgbClr val="7030A0"/>
              </a:solidFill>
              <a:latin typeface="Verdana" panose="020B0604030504040204" pitchFamily="34" charset="0"/>
              <a:ea typeface="Verdana" panose="020B0604030504040204" pitchFamily="34" charset="0"/>
              <a:cs typeface="Verdana" panose="020B0604030504040204" pitchFamily="34" charset="0"/>
            </a:endParaRPr>
          </a:p>
          <a:p>
            <a:r>
              <a:rPr lang="nb-NO" sz="1600">
                <a:solidFill>
                  <a:srgbClr val="00B0F0"/>
                </a:solidFill>
                <a:latin typeface="Verdana"/>
                <a:ea typeface="Verdana"/>
                <a:cs typeface="Verdana" panose="020B0604030504040204" pitchFamily="34" charset="0"/>
              </a:rPr>
              <a:t>Honningbier </a:t>
            </a:r>
            <a:endParaRPr lang="nb-NO" sz="1600">
              <a:solidFill>
                <a:srgbClr val="FF0000"/>
              </a:solidFill>
              <a:latin typeface="Verdana" panose="020B0604030504040204" pitchFamily="34" charset="0"/>
              <a:ea typeface="Verdana" panose="020B0604030504040204" pitchFamily="34" charset="0"/>
              <a:cs typeface="Verdana" panose="020B0604030504040204" pitchFamily="34" charset="0"/>
            </a:endParaRPr>
          </a:p>
          <a:p>
            <a:endParaRPr lang="nb-NO" sz="140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nb-NO" sz="1200">
                <a:latin typeface="Verdana"/>
                <a:ea typeface="Verdana"/>
                <a:cs typeface="Verdana" panose="020B0604030504040204" pitchFamily="34" charset="0"/>
              </a:rPr>
              <a:t>Bikuben</a:t>
            </a:r>
            <a:r>
              <a:rPr lang="nb-NO" sz="1200" kern="1200">
                <a:effectLst/>
                <a:latin typeface="Verdana"/>
                <a:ea typeface="Verdana"/>
                <a:cs typeface="Verdana" panose="020B0604030504040204" pitchFamily="34" charset="0"/>
              </a:rPr>
              <a:t> </a:t>
            </a:r>
            <a:r>
              <a:rPr lang="nb-NO" sz="1200">
                <a:latin typeface="Verdana"/>
                <a:ea typeface="Verdana"/>
                <a:cs typeface="Verdana" panose="020B0604030504040204" pitchFamily="34" charset="0"/>
              </a:rPr>
              <a:t>vår </a:t>
            </a:r>
            <a:r>
              <a:rPr lang="nb-NO" sz="1200" kern="1200">
                <a:effectLst/>
                <a:latin typeface="Verdana"/>
                <a:ea typeface="Verdana"/>
                <a:cs typeface="Verdana" panose="020B0604030504040204" pitchFamily="34" charset="0"/>
              </a:rPr>
              <a:t>er lokalisert ved gjerdet ut mot myra.</a:t>
            </a:r>
            <a:r>
              <a:rPr lang="nb-NO" sz="1200">
                <a:latin typeface="Verdana"/>
                <a:ea typeface="Verdana"/>
                <a:cs typeface="Verdana" panose="020B0604030504040204" pitchFamily="34" charset="0"/>
              </a:rPr>
              <a:t> Barnehagen har hatt bier siden april 2020</a:t>
            </a:r>
            <a:r>
              <a:rPr lang="nb-NO" sz="1200">
                <a:latin typeface="Verdana"/>
                <a:ea typeface="Verdana"/>
                <a:cs typeface="Arial"/>
              </a:rPr>
              <a:t>.</a:t>
            </a:r>
          </a:p>
          <a:p>
            <a:r>
              <a:rPr lang="nb-NO" sz="1200">
                <a:latin typeface="Verdana"/>
                <a:ea typeface="Verdana"/>
                <a:cs typeface="Verdana" panose="020B0604030504040204" pitchFamily="34" charset="0"/>
              </a:rPr>
              <a:t>Barnehagen legger til rette for at opplevelser og erfaringer i røktinga av bikubene skal fremme forståelsen for naturens egenart og bidra til barnas vilje til å verne om naturressursene, bevare biologisk mangfold og bidra til bærekraftig utvikling. Vi ønsker å bidra til å utvikle respekt og begynnende forståelse for hvordan vi kan ta vare på naturen. Barna skal få bli kjent med bienes liv i bikuben og med bie-samfunnet. De skal få kunnskap om bienes rolle i naturen og hvordan deres flittige leting etter nektar bidrar til pollinering av blomstene. </a:t>
            </a:r>
            <a:endParaRPr lang="nb-NO"/>
          </a:p>
          <a:p>
            <a:r>
              <a:rPr lang="nb-NO" sz="1200">
                <a:latin typeface="Verdana"/>
                <a:ea typeface="Verdana"/>
                <a:cs typeface="Verdana" panose="020B0604030504040204" pitchFamily="34" charset="0"/>
              </a:rPr>
              <a:t>I august/september deltar barna i å slynge honning.</a:t>
            </a:r>
            <a:endParaRPr lang="nb-NO"/>
          </a:p>
          <a:p>
            <a:r>
              <a:rPr lang="nb-NO" sz="1200">
                <a:latin typeface="Verdana"/>
                <a:ea typeface="Times New Roman" panose="02020603050405020304" pitchFamily="18" charset="0"/>
                <a:cs typeface="Arial"/>
              </a:rPr>
              <a:t>Overskuddet</a:t>
            </a:r>
            <a:r>
              <a:rPr lang="nb-NO" sz="1200">
                <a:effectLst/>
                <a:latin typeface="Verdana"/>
                <a:ea typeface="Times New Roman" panose="02020603050405020304" pitchFamily="18" charset="0"/>
                <a:cs typeface="Arial"/>
              </a:rPr>
              <a:t> fra </a:t>
            </a:r>
            <a:r>
              <a:rPr lang="nb-NO" sz="1200">
                <a:latin typeface="Verdana"/>
                <a:ea typeface="Times New Roman" panose="02020603050405020304" pitchFamily="18" charset="0"/>
                <a:cs typeface="Arial"/>
              </a:rPr>
              <a:t>salg av honning</a:t>
            </a:r>
            <a:r>
              <a:rPr lang="nb-NO" sz="1200">
                <a:effectLst/>
                <a:latin typeface="Verdana"/>
                <a:ea typeface="Times New Roman" panose="02020603050405020304" pitchFamily="18" charset="0"/>
                <a:cs typeface="Arial"/>
              </a:rPr>
              <a:t> vil gå til </a:t>
            </a:r>
            <a:r>
              <a:rPr lang="nb-NO" sz="1200">
                <a:latin typeface="Verdana"/>
                <a:ea typeface="Times New Roman" panose="02020603050405020304" pitchFamily="18" charset="0"/>
                <a:cs typeface="Arial"/>
              </a:rPr>
              <a:t>å drifte bikuben.</a:t>
            </a:r>
            <a:endParaRPr lang="nb-NO" sz="1200">
              <a:latin typeface="Times New Roman"/>
              <a:ea typeface="Verdana"/>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Times New Roman" panose="02020603050405020304" pitchFamily="18" charset="0"/>
              <a:cs typeface="Arial"/>
            </a:endParaRPr>
          </a:p>
          <a:p>
            <a:endParaRPr lang="nb-NO" sz="1200">
              <a:latin typeface="Verdana"/>
              <a:ea typeface="Verdana"/>
            </a:endParaRPr>
          </a:p>
        </p:txBody>
      </p:sp>
      <p:pic>
        <p:nvPicPr>
          <p:cNvPr id="6" name="Bilde 7">
            <a:extLst>
              <a:ext uri="{FF2B5EF4-FFF2-40B4-BE49-F238E27FC236}">
                <a16:creationId xmlns:a16="http://schemas.microsoft.com/office/drawing/2014/main" id="{7D078A55-FC2A-4B44-9EF7-6E04C5BC7A75}"/>
              </a:ext>
            </a:extLst>
          </p:cNvPr>
          <p:cNvPicPr>
            <a:picLocks noChangeAspect="1"/>
          </p:cNvPicPr>
          <p:nvPr/>
        </p:nvPicPr>
        <p:blipFill>
          <a:blip r:embed="rId4"/>
          <a:stretch>
            <a:fillRect/>
          </a:stretch>
        </p:blipFill>
        <p:spPr>
          <a:xfrm>
            <a:off x="3779837" y="4054910"/>
            <a:ext cx="2659700" cy="2506179"/>
          </a:xfrm>
          <a:prstGeom prst="rect">
            <a:avLst/>
          </a:prstGeom>
          <a:ln>
            <a:noFill/>
          </a:ln>
          <a:effectLst>
            <a:softEdge rad="112500"/>
          </a:effectLst>
        </p:spPr>
      </p:pic>
      <p:pic>
        <p:nvPicPr>
          <p:cNvPr id="8" name="Bilde 8" descr="Et bilde som inneholder person, tre, utendørs&#10;&#10;Automatisk generert beskrivelse">
            <a:extLst>
              <a:ext uri="{FF2B5EF4-FFF2-40B4-BE49-F238E27FC236}">
                <a16:creationId xmlns:a16="http://schemas.microsoft.com/office/drawing/2014/main" id="{914142FD-A680-47E2-944B-1160444328A8}"/>
              </a:ext>
            </a:extLst>
          </p:cNvPr>
          <p:cNvPicPr>
            <a:picLocks noChangeAspect="1"/>
          </p:cNvPicPr>
          <p:nvPr/>
        </p:nvPicPr>
        <p:blipFill rotWithShape="1">
          <a:blip r:embed="rId5"/>
          <a:srcRect t="7013" r="346" b="8052"/>
          <a:stretch/>
        </p:blipFill>
        <p:spPr>
          <a:xfrm>
            <a:off x="1167979" y="4054910"/>
            <a:ext cx="2205782" cy="2506178"/>
          </a:xfrm>
          <a:prstGeom prst="rect">
            <a:avLst/>
          </a:prstGeom>
          <a:ln>
            <a:noFill/>
          </a:ln>
          <a:effectLst>
            <a:softEdge rad="112500"/>
          </a:effectLst>
        </p:spPr>
      </p:pic>
    </p:spTree>
    <p:extLst>
      <p:ext uri="{BB962C8B-B14F-4D97-AF65-F5344CB8AC3E}">
        <p14:creationId xmlns:p14="http://schemas.microsoft.com/office/powerpoint/2010/main" val="407436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Mal_innside_c.jpg"/>
          <p:cNvPicPr>
            <a:picLocks noChangeAspect="1"/>
          </p:cNvPicPr>
          <p:nvPr/>
        </p:nvPicPr>
        <p:blipFill>
          <a:blip r:embed="rId3"/>
          <a:srcRect/>
          <a:stretch>
            <a:fillRect/>
          </a:stretch>
        </p:blipFill>
        <p:spPr bwMode="auto">
          <a:xfrm>
            <a:off x="3175" y="-179015"/>
            <a:ext cx="7559675" cy="7559675"/>
          </a:xfrm>
          <a:prstGeom prst="rect">
            <a:avLst/>
          </a:prstGeom>
          <a:noFill/>
          <a:ln w="9525">
            <a:noFill/>
            <a:miter lim="800000"/>
            <a:headEnd/>
            <a:tailEnd/>
          </a:ln>
        </p:spPr>
      </p:pic>
      <p:sp>
        <p:nvSpPr>
          <p:cNvPr id="4" name="Rektangel 3"/>
          <p:cNvSpPr/>
          <p:nvPr/>
        </p:nvSpPr>
        <p:spPr>
          <a:xfrm>
            <a:off x="954517" y="760698"/>
            <a:ext cx="5774499" cy="5624617"/>
          </a:xfrm>
          <a:prstGeom prst="rect">
            <a:avLst/>
          </a:prstGeom>
        </p:spPr>
        <p:txBody>
          <a:bodyPr wrap="square" lIns="91440" tIns="45720" rIns="91440" bIns="45720" anchor="t">
            <a:spAutoFit/>
          </a:bodyPr>
          <a:lstStyle/>
          <a:p>
            <a:pPr algn="ctr" eaLnBrk="0" hangingPunct="0">
              <a:spcAft>
                <a:spcPts val="1510"/>
              </a:spcAft>
            </a:pPr>
            <a:r>
              <a:rPr lang="nb-NO" b="1" dirty="0">
                <a:solidFill>
                  <a:srgbClr val="0070C0"/>
                </a:solidFill>
                <a:latin typeface="Verdana"/>
                <a:ea typeface="Verdana"/>
                <a:cs typeface="Verdana" panose="020B0604030504040204" pitchFamily="34" charset="0"/>
              </a:rPr>
              <a:t>Velkommen til oss</a:t>
            </a:r>
          </a:p>
          <a:p>
            <a:pPr eaLnBrk="0" hangingPunct="0">
              <a:spcAft>
                <a:spcPts val="1510"/>
              </a:spcAft>
            </a:pPr>
            <a:r>
              <a:rPr lang="nb-NO" sz="1200" dirty="0">
                <a:latin typeface="Verdana"/>
                <a:ea typeface="Verdana"/>
                <a:cs typeface="Verdana"/>
              </a:rPr>
              <a:t>Årsplanen til Stavsetmyra barnehage SA er utarbeidet med utgangspunkt i barnehageloven og rammeplanen og er et arbeidsverktøy for personalet i barnehagen. Den gir informasjon om våre verdier og innhold i barnehagehverdagen. </a:t>
            </a:r>
            <a:endParaRPr lang="nb-NO" sz="1200" dirty="0">
              <a:latin typeface="Verdana" panose="020B0604030504040204" pitchFamily="34" charset="0"/>
              <a:ea typeface="Verdana" panose="020B0604030504040204" pitchFamily="34" charset="0"/>
              <a:cs typeface="Verdana"/>
            </a:endParaRPr>
          </a:p>
          <a:p>
            <a:pPr eaLnBrk="0" hangingPunct="0">
              <a:spcAft>
                <a:spcPts val="1510"/>
              </a:spcAft>
            </a:pPr>
            <a:r>
              <a:rPr lang="nb-NO" sz="1200" dirty="0">
                <a:latin typeface="Verdana"/>
                <a:ea typeface="Verdana"/>
                <a:cs typeface="Verdana"/>
              </a:rPr>
              <a:t>Barnehagen har en visjon som alltid skal prege arbeidsmåten og hverdag vår:</a:t>
            </a:r>
            <a:endParaRPr lang="nb-NO" sz="1200" b="1" dirty="0">
              <a:solidFill>
                <a:srgbClr val="0070C0"/>
              </a:solidFill>
              <a:latin typeface="Verdana"/>
              <a:ea typeface="Verdana"/>
              <a:cs typeface="Verdana"/>
            </a:endParaRPr>
          </a:p>
          <a:p>
            <a:pPr algn="ctr" eaLnBrk="0" hangingPunct="0">
              <a:spcAft>
                <a:spcPts val="1510"/>
              </a:spcAft>
            </a:pPr>
            <a:r>
              <a:rPr lang="nb-NO" sz="1400" b="1" dirty="0">
                <a:solidFill>
                  <a:srgbClr val="00B050"/>
                </a:solidFill>
                <a:latin typeface="Verdana"/>
                <a:ea typeface="Verdana"/>
                <a:cs typeface="Verdana"/>
              </a:rPr>
              <a:t>«Sammen skaper vi muligheter»</a:t>
            </a:r>
          </a:p>
          <a:p>
            <a:r>
              <a:rPr lang="nb-NO" sz="1200" dirty="0">
                <a:latin typeface="Verdana"/>
                <a:ea typeface="Verdana"/>
                <a:cs typeface="Arial"/>
              </a:rPr>
              <a:t>Her hos oss skal dere finne et kompetent personale som har fokus på:</a:t>
            </a:r>
            <a:endParaRPr lang="nb-NO" sz="1200" dirty="0">
              <a:latin typeface="Verdana" pitchFamily="34" charset="0"/>
            </a:endParaRPr>
          </a:p>
          <a:p>
            <a:pPr>
              <a:buFont typeface="Wingdings" pitchFamily="2" charset="2"/>
              <a:buChar char="v"/>
            </a:pPr>
            <a:r>
              <a:rPr lang="nb-NO" sz="1200" dirty="0">
                <a:solidFill>
                  <a:srgbClr val="7030A0"/>
                </a:solidFill>
                <a:latin typeface="Verdana"/>
                <a:ea typeface="Verdana"/>
                <a:cs typeface="Arial"/>
              </a:rPr>
              <a:t> </a:t>
            </a:r>
            <a:r>
              <a:rPr lang="nb-NO" sz="1200" dirty="0">
                <a:latin typeface="Verdana"/>
                <a:ea typeface="Verdana"/>
                <a:cs typeface="Arial"/>
              </a:rPr>
              <a:t>Å sikre at barn har et trygt og godt barnehagemiljø</a:t>
            </a:r>
          </a:p>
          <a:p>
            <a:pPr>
              <a:buFont typeface="Wingdings" pitchFamily="2" charset="2"/>
              <a:buChar char="v"/>
            </a:pPr>
            <a:r>
              <a:rPr lang="nb-NO" sz="1200" dirty="0">
                <a:latin typeface="Verdana"/>
                <a:ea typeface="Verdana"/>
                <a:cs typeface="Arial"/>
              </a:rPr>
              <a:t> Å ivareta barnas behov for omsorg og lek</a:t>
            </a:r>
            <a:endParaRPr lang="nb-NO" dirty="0"/>
          </a:p>
          <a:p>
            <a:pPr>
              <a:buFont typeface="Wingdings" pitchFamily="2" charset="2"/>
              <a:buChar char="v"/>
            </a:pPr>
            <a:r>
              <a:rPr lang="nb-NO" sz="1200" dirty="0">
                <a:solidFill>
                  <a:srgbClr val="FF0000"/>
                </a:solidFill>
                <a:latin typeface="Verdana"/>
                <a:ea typeface="Verdana"/>
                <a:cs typeface="Arial"/>
              </a:rPr>
              <a:t> </a:t>
            </a:r>
            <a:r>
              <a:rPr lang="nb-NO" sz="1200" dirty="0">
                <a:latin typeface="Verdana"/>
                <a:ea typeface="Verdana"/>
                <a:cs typeface="Arial"/>
              </a:rPr>
              <a:t>Å ivareta barns rett til medvirkning</a:t>
            </a:r>
          </a:p>
          <a:p>
            <a:pPr>
              <a:buFont typeface="Wingdings" pitchFamily="2" charset="2"/>
              <a:buChar char="v"/>
            </a:pPr>
            <a:r>
              <a:rPr lang="nb-NO" sz="1200" dirty="0">
                <a:solidFill>
                  <a:srgbClr val="00B050"/>
                </a:solidFill>
                <a:latin typeface="Verdana"/>
                <a:ea typeface="Verdana"/>
                <a:cs typeface="Arial"/>
              </a:rPr>
              <a:t> </a:t>
            </a:r>
            <a:r>
              <a:rPr lang="nb-NO" sz="1200" dirty="0">
                <a:latin typeface="Verdana"/>
                <a:ea typeface="Verdana"/>
                <a:cs typeface="Arial"/>
              </a:rPr>
              <a:t>Å fremme læring og danning</a:t>
            </a:r>
            <a:endParaRPr lang="nb-NO" sz="1200" dirty="0">
              <a:latin typeface="Verdana" pitchFamily="34" charset="0"/>
              <a:ea typeface="Verdana"/>
            </a:endParaRPr>
          </a:p>
          <a:p>
            <a:pPr>
              <a:buFont typeface="Wingdings" pitchFamily="2" charset="2"/>
              <a:buChar char="v"/>
            </a:pPr>
            <a:r>
              <a:rPr lang="nb-NO" sz="1200" dirty="0">
                <a:solidFill>
                  <a:srgbClr val="FF0000"/>
                </a:solidFill>
                <a:latin typeface="Verdana"/>
                <a:ea typeface="Verdana"/>
                <a:cs typeface="Arial"/>
              </a:rPr>
              <a:t> </a:t>
            </a:r>
            <a:r>
              <a:rPr lang="nb-NO" sz="1200" dirty="0">
                <a:latin typeface="Verdana"/>
                <a:ea typeface="Verdana"/>
                <a:cs typeface="Arial"/>
              </a:rPr>
              <a:t>Å gi barnet allsidig erfaring i naturen</a:t>
            </a:r>
          </a:p>
          <a:p>
            <a:pPr>
              <a:buFont typeface="Wingdings" pitchFamily="2" charset="2"/>
              <a:buChar char="v"/>
            </a:pPr>
            <a:r>
              <a:rPr lang="nb-NO" sz="1200" dirty="0">
                <a:solidFill>
                  <a:srgbClr val="00B050"/>
                </a:solidFill>
                <a:latin typeface="Verdana"/>
                <a:ea typeface="Verdana"/>
                <a:cs typeface="Arial"/>
              </a:rPr>
              <a:t> </a:t>
            </a:r>
            <a:r>
              <a:rPr lang="nb-NO" sz="1200" dirty="0">
                <a:latin typeface="Verdana"/>
                <a:ea typeface="Verdana"/>
                <a:cs typeface="Arial"/>
              </a:rPr>
              <a:t>Å opprettholde et sunt og variert kosthold</a:t>
            </a:r>
          </a:p>
          <a:p>
            <a:pPr>
              <a:buFont typeface="Wingdings" pitchFamily="2" charset="2"/>
              <a:buChar char="v"/>
            </a:pPr>
            <a:r>
              <a:rPr lang="nb-NO" sz="1200" dirty="0">
                <a:solidFill>
                  <a:srgbClr val="FFFF00"/>
                </a:solidFill>
                <a:latin typeface="Verdana"/>
                <a:ea typeface="Verdana"/>
                <a:cs typeface="Arial"/>
              </a:rPr>
              <a:t> </a:t>
            </a:r>
            <a:r>
              <a:rPr lang="nb-NO" sz="1200" dirty="0">
                <a:latin typeface="Verdana"/>
                <a:ea typeface="Verdana"/>
                <a:cs typeface="Arial"/>
              </a:rPr>
              <a:t>Å ivareta miljøet gjennom bærekraftig utvikling</a:t>
            </a:r>
            <a:endParaRPr lang="nb-NO" sz="1200" dirty="0">
              <a:latin typeface="Verdana" pitchFamily="34" charset="0"/>
              <a:ea typeface="Verdana"/>
            </a:endParaRPr>
          </a:p>
          <a:p>
            <a:pPr eaLnBrk="0" hangingPunct="0">
              <a:spcAft>
                <a:spcPts val="1510"/>
              </a:spcAft>
            </a:pPr>
            <a:endParaRPr lang="nb-NO" sz="1200" dirty="0">
              <a:latin typeface="Verdana" panose="020B0604030504040204" pitchFamily="34" charset="0"/>
              <a:ea typeface="Verdana" panose="020B0604030504040204" pitchFamily="34" charset="0"/>
              <a:cs typeface="Verdana" panose="020B0604030504040204" pitchFamily="34" charset="0"/>
            </a:endParaRPr>
          </a:p>
          <a:p>
            <a:pPr eaLnBrk="0" hangingPunct="0">
              <a:spcAft>
                <a:spcPts val="1510"/>
              </a:spcAft>
            </a:pPr>
            <a:r>
              <a:rPr lang="nb-NO" sz="1200" dirty="0">
                <a:latin typeface="Verdana"/>
                <a:ea typeface="Verdana"/>
                <a:cs typeface="Verdana" panose="020B0604030504040204" pitchFamily="34" charset="0"/>
              </a:rPr>
              <a:t>Årsplanen er godkjent i samarbeidsutvalget og vil være gjeldende for perioden 2024 - 2025.</a:t>
            </a:r>
          </a:p>
          <a:p>
            <a:pPr algn="ctr" eaLnBrk="0" hangingPunct="0">
              <a:spcAft>
                <a:spcPts val="1510"/>
              </a:spcAft>
            </a:pPr>
            <a:r>
              <a:rPr lang="nb-NO" sz="1200" dirty="0">
                <a:latin typeface="Verdana"/>
                <a:ea typeface="Verdana"/>
                <a:cs typeface="Verdana"/>
              </a:rPr>
              <a:t>Vennlig hilsen</a:t>
            </a:r>
            <a:br>
              <a:rPr lang="nb-NO" sz="1200" dirty="0">
                <a:latin typeface="Verdana" panose="020B0604030504040204" pitchFamily="34" charset="0"/>
                <a:ea typeface="Verdana" panose="020B0604030504040204" pitchFamily="34" charset="0"/>
                <a:cs typeface="Verdana" panose="020B0604030504040204" pitchFamily="34" charset="0"/>
              </a:rPr>
            </a:br>
            <a:r>
              <a:rPr lang="nb-NO" sz="1200" dirty="0">
                <a:latin typeface="Verdana"/>
                <a:ea typeface="Verdana"/>
                <a:cs typeface="Verdana" panose="020B0604030504040204" pitchFamily="34" charset="0"/>
              </a:rPr>
              <a:t>Katherine Toftaker Hansson</a:t>
            </a:r>
          </a:p>
          <a:p>
            <a:pPr algn="ctr" eaLnBrk="0" hangingPunct="0">
              <a:spcAft>
                <a:spcPts val="1510"/>
              </a:spcAft>
            </a:pPr>
            <a:r>
              <a:rPr lang="nb-NO" sz="1200" dirty="0">
                <a:latin typeface="Verdana"/>
                <a:ea typeface="Verdana"/>
                <a:cs typeface="Verdana"/>
              </a:rPr>
              <a:t>Konstituert daglig leder</a:t>
            </a:r>
            <a:endParaRPr lang="nb-NO" dirty="0"/>
          </a:p>
        </p:txBody>
      </p:sp>
    </p:spTree>
    <p:extLst>
      <p:ext uri="{BB962C8B-B14F-4D97-AF65-F5344CB8AC3E}">
        <p14:creationId xmlns:p14="http://schemas.microsoft.com/office/powerpoint/2010/main" val="294436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3" name="Rektangel 2"/>
          <p:cNvSpPr/>
          <p:nvPr/>
        </p:nvSpPr>
        <p:spPr>
          <a:xfrm>
            <a:off x="784157" y="852802"/>
            <a:ext cx="5829712" cy="4154984"/>
          </a:xfrm>
          <a:prstGeom prst="rect">
            <a:avLst/>
          </a:prstGeom>
        </p:spPr>
        <p:txBody>
          <a:bodyPr wrap="square" lIns="91440" tIns="45720" rIns="91440" bIns="45720" anchor="t">
            <a:spAutoFit/>
          </a:bodyPr>
          <a:lstStyle/>
          <a:p>
            <a:r>
              <a:rPr lang="nb-NO" b="1" dirty="0">
                <a:solidFill>
                  <a:srgbClr val="0070C0"/>
                </a:solidFill>
                <a:latin typeface="Verdana"/>
                <a:ea typeface="Verdana"/>
                <a:cs typeface="Arial"/>
              </a:rPr>
              <a:t>Fokusområder 2024</a:t>
            </a:r>
            <a:r>
              <a:rPr lang="nb-NO" b="1" dirty="0">
                <a:solidFill>
                  <a:srgbClr val="0070C0"/>
                </a:solidFill>
                <a:latin typeface="Verdana"/>
                <a:ea typeface="Verdana"/>
                <a:cs typeface="Verdana" panose="020B0604030504040204" pitchFamily="34" charset="0"/>
              </a:rPr>
              <a:t> – 2026</a:t>
            </a:r>
            <a:endParaRPr lang="nb-NO" sz="1400" b="1" dirty="0">
              <a:solidFill>
                <a:srgbClr val="0070C0"/>
              </a:solidFill>
              <a:latin typeface="Verdana"/>
              <a:ea typeface="Verdana"/>
            </a:endParaRPr>
          </a:p>
          <a:p>
            <a:endParaRPr lang="nb-NO" b="1">
              <a:solidFill>
                <a:srgbClr val="0070C0"/>
              </a:solidFill>
              <a:latin typeface="Verdana" pitchFamily="34" charset="0"/>
              <a:ea typeface="Verdana"/>
            </a:endParaRPr>
          </a:p>
          <a:p>
            <a:r>
              <a:rPr lang="nb-NO" sz="1200" dirty="0">
                <a:solidFill>
                  <a:srgbClr val="0070C0"/>
                </a:solidFill>
                <a:latin typeface="Verdana"/>
                <a:ea typeface="Verdana"/>
                <a:cs typeface="Arial"/>
              </a:rPr>
              <a:t>Barnehagen som pedagogisk virksomhet.</a:t>
            </a:r>
            <a:endParaRPr lang="nb-NO" b="1" dirty="0">
              <a:solidFill>
                <a:srgbClr val="0070C0"/>
              </a:solidFill>
              <a:latin typeface="Verdana"/>
              <a:ea typeface="Verdana"/>
              <a:cs typeface="Arial"/>
            </a:endParaRPr>
          </a:p>
          <a:p>
            <a:endParaRPr lang="nb-NO" sz="1200">
              <a:latin typeface="Verdana" pitchFamily="34" charset="0"/>
              <a:ea typeface="Verdana" pitchFamily="34" charset="0"/>
            </a:endParaRPr>
          </a:p>
          <a:p>
            <a:r>
              <a:rPr lang="nb-NO" sz="1200" dirty="0">
                <a:latin typeface="Verdana"/>
                <a:ea typeface="Verdana"/>
                <a:cs typeface="Arial"/>
              </a:rPr>
              <a:t>Barnehagen skal i det kommende perioden arbeide med </a:t>
            </a:r>
          </a:p>
          <a:p>
            <a:r>
              <a:rPr lang="nb-NO" sz="1200" dirty="0">
                <a:latin typeface="Verdana"/>
                <a:ea typeface="Verdana"/>
                <a:cs typeface="Arial"/>
              </a:rPr>
              <a:t>å videreutvikle vår måte å planlegge, evaluere og dokumentere de pedagogiske prosessene.</a:t>
            </a:r>
          </a:p>
          <a:p>
            <a:endParaRPr lang="nb-NO" sz="1200">
              <a:latin typeface="Verdana" pitchFamily="34" charset="0"/>
              <a:ea typeface="Verdana" pitchFamily="34" charset="0"/>
            </a:endParaRPr>
          </a:p>
          <a:p>
            <a:r>
              <a:rPr lang="nb-NO" sz="1200" dirty="0">
                <a:latin typeface="Verdana"/>
                <a:ea typeface="Verdana"/>
                <a:cs typeface="Arial"/>
              </a:rPr>
              <a:t>Planlegging gir personalet grunnlag for å tenke og handle langsiktig og systematisk i det pedagogiske arbeidet. Planleggingen skal baseres på observasjon, dokumentasjon, refleksjon, systematisk vurdering og samtaler med barn og foreldre.</a:t>
            </a:r>
          </a:p>
          <a:p>
            <a:endParaRPr lang="nb-NO" sz="1200">
              <a:latin typeface="Verdana" pitchFamily="34" charset="0"/>
              <a:ea typeface="Verdana" pitchFamily="34" charset="0"/>
            </a:endParaRPr>
          </a:p>
          <a:p>
            <a:endParaRPr lang="nb-NO" sz="1200">
              <a:latin typeface="Verdana" pitchFamily="34" charset="0"/>
              <a:ea typeface="Verdana" pitchFamily="34" charset="0"/>
            </a:endParaRPr>
          </a:p>
          <a:p>
            <a:r>
              <a:rPr lang="nb-NO" sz="1200" dirty="0">
                <a:latin typeface="Verdana"/>
                <a:ea typeface="Verdana"/>
                <a:cs typeface="Arial"/>
              </a:rPr>
              <a:t>Personalet vurderer det pedagogiske arbeidet jevnlig. Vurderingsarbeidet bygger på refleksjoner som hele personalgruppa er involvert i og gir utgangspunkt for videre planlegging og gjennomføring.</a:t>
            </a:r>
          </a:p>
          <a:p>
            <a:r>
              <a:rPr lang="nb-NO" sz="1200" dirty="0">
                <a:latin typeface="Verdana"/>
                <a:ea typeface="Verdana"/>
                <a:cs typeface="Arial"/>
              </a:rPr>
              <a:t>Faglige og etiske problemstillinger inngår i vurderingsarbeidet slik at personalet lærer av egen praksis og bidrar til å utvikle vår pedagogiske virksomhet.</a:t>
            </a:r>
          </a:p>
          <a:p>
            <a:endParaRPr lang="nb-NO" sz="1200">
              <a:latin typeface="Verdana" pitchFamily="34" charset="0"/>
              <a:ea typeface="Verdana" pitchFamily="34" charset="0"/>
            </a:endParaRPr>
          </a:p>
        </p:txBody>
      </p:sp>
    </p:spTree>
    <p:extLst>
      <p:ext uri="{BB962C8B-B14F-4D97-AF65-F5344CB8AC3E}">
        <p14:creationId xmlns:p14="http://schemas.microsoft.com/office/powerpoint/2010/main" val="351660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Bilde 3" descr="Mal_innside_b.jpg"/>
          <p:cNvPicPr>
            <a:picLocks noChangeAspect="1"/>
          </p:cNvPicPr>
          <p:nvPr/>
        </p:nvPicPr>
        <p:blipFill>
          <a:blip r:embed="rId3"/>
          <a:srcRect/>
          <a:stretch>
            <a:fillRect/>
          </a:stretch>
        </p:blipFill>
        <p:spPr bwMode="auto">
          <a:xfrm>
            <a:off x="3175" y="-259308"/>
            <a:ext cx="7559675" cy="7559675"/>
          </a:xfrm>
          <a:prstGeom prst="rect">
            <a:avLst/>
          </a:prstGeom>
          <a:noFill/>
          <a:ln w="9525">
            <a:noFill/>
            <a:miter lim="800000"/>
            <a:headEnd/>
            <a:tailEnd/>
          </a:ln>
        </p:spPr>
      </p:pic>
      <p:sp>
        <p:nvSpPr>
          <p:cNvPr id="8195" name="TekstSylinder 2"/>
          <p:cNvSpPr txBox="1">
            <a:spLocks noChangeArrowheads="1"/>
          </p:cNvSpPr>
          <p:nvPr/>
        </p:nvSpPr>
        <p:spPr bwMode="auto">
          <a:xfrm>
            <a:off x="764380" y="631751"/>
            <a:ext cx="6034089" cy="1200329"/>
          </a:xfrm>
          <a:prstGeom prst="rect">
            <a:avLst/>
          </a:prstGeom>
          <a:noFill/>
          <a:ln w="9525">
            <a:noFill/>
            <a:miter lim="800000"/>
            <a:headEnd/>
            <a:tailEnd/>
          </a:ln>
        </p:spPr>
        <p:txBody>
          <a:bodyPr wrap="square" lIns="91440" tIns="45720" rIns="91440" bIns="45720" anchor="t">
            <a:spAutoFit/>
          </a:bodyPr>
          <a:lstStyle/>
          <a:p>
            <a:r>
              <a:rPr lang="nb-NO" dirty="0">
                <a:solidFill>
                  <a:srgbClr val="FF0000"/>
                </a:solidFill>
                <a:latin typeface="Verdana"/>
                <a:ea typeface="Verdana"/>
                <a:cs typeface="Arial"/>
              </a:rPr>
              <a:t> </a:t>
            </a:r>
            <a:r>
              <a:rPr lang="nb-NO" dirty="0">
                <a:solidFill>
                  <a:srgbClr val="0070C0"/>
                </a:solidFill>
                <a:latin typeface="Verdana"/>
                <a:ea typeface="Verdana"/>
                <a:cs typeface="Arial"/>
              </a:rPr>
              <a:t>Slik ser en uke ut ved </a:t>
            </a:r>
            <a:r>
              <a:rPr lang="nb-NO" dirty="0" err="1">
                <a:solidFill>
                  <a:srgbClr val="0070C0"/>
                </a:solidFill>
                <a:latin typeface="Verdana"/>
                <a:ea typeface="Verdana"/>
                <a:cs typeface="Arial"/>
              </a:rPr>
              <a:t>Stavsetmyra</a:t>
            </a:r>
            <a:r>
              <a:rPr lang="nb-NO" dirty="0">
                <a:solidFill>
                  <a:srgbClr val="0070C0"/>
                </a:solidFill>
                <a:latin typeface="Verdana"/>
                <a:ea typeface="Verdana"/>
                <a:cs typeface="Arial"/>
              </a:rPr>
              <a:t> barnehage</a:t>
            </a:r>
            <a:endParaRPr lang="nb-NO" dirty="0" err="1">
              <a:solidFill>
                <a:srgbClr val="0070C0"/>
              </a:solidFill>
              <a:latin typeface="Verdana" pitchFamily="34" charset="0"/>
              <a:ea typeface="Verdana"/>
            </a:endParaRPr>
          </a:p>
          <a:p>
            <a:endParaRPr lang="nb-NO" dirty="0">
              <a:solidFill>
                <a:srgbClr val="7030A0"/>
              </a:solidFill>
              <a:latin typeface="Verdana" pitchFamily="34" charset="0"/>
            </a:endParaRPr>
          </a:p>
          <a:p>
            <a:r>
              <a:rPr lang="nb-NO" sz="1200" dirty="0">
                <a:latin typeface="Verdana"/>
                <a:ea typeface="Verdana"/>
                <a:cs typeface="Arial"/>
              </a:rPr>
              <a:t>Turene gjennomføres i aldersbestemte grupper på tvers av avdelingene i tre uker. Den fjerde uka (siste uka i måneden) går hver enkelt avdeling sammen på tur. Avdelingsturene legges ut på Kidplan.</a:t>
            </a:r>
          </a:p>
        </p:txBody>
      </p:sp>
      <p:sp>
        <p:nvSpPr>
          <p:cNvPr id="8196" name="TekstSylinder 4"/>
          <p:cNvSpPr txBox="1">
            <a:spLocks noChangeArrowheads="1"/>
          </p:cNvSpPr>
          <p:nvPr/>
        </p:nvSpPr>
        <p:spPr bwMode="auto">
          <a:xfrm>
            <a:off x="764380" y="1832080"/>
            <a:ext cx="5925115" cy="4154984"/>
          </a:xfrm>
          <a:prstGeom prst="rect">
            <a:avLst/>
          </a:prstGeom>
          <a:noFill/>
          <a:ln w="9525">
            <a:noFill/>
            <a:miter lim="800000"/>
            <a:headEnd/>
            <a:tailEnd/>
          </a:ln>
        </p:spPr>
        <p:txBody>
          <a:bodyPr wrap="square" lIns="91440" tIns="45720" rIns="91440" bIns="45720" anchor="t">
            <a:spAutoFit/>
          </a:bodyPr>
          <a:lstStyle/>
          <a:p>
            <a:endParaRPr lang="nb-NO" sz="1200" dirty="0">
              <a:latin typeface="Verdana" pitchFamily="34" charset="0"/>
            </a:endParaRPr>
          </a:p>
          <a:p>
            <a:r>
              <a:rPr lang="nb-NO" sz="1200" b="1" dirty="0">
                <a:latin typeface="Verdana"/>
                <a:ea typeface="Verdana"/>
                <a:cs typeface="Verdana" panose="020B0604030504040204" pitchFamily="34" charset="0"/>
              </a:rPr>
              <a:t>Mandag</a:t>
            </a:r>
            <a:r>
              <a:rPr lang="nb-NO" sz="1200" dirty="0">
                <a:latin typeface="Verdana"/>
                <a:ea typeface="Verdana"/>
                <a:cs typeface="Verdana" panose="020B0604030504040204" pitchFamily="34" charset="0"/>
              </a:rPr>
              <a:t>:</a:t>
            </a:r>
            <a:r>
              <a:rPr lang="nb-NO" sz="1200" dirty="0">
                <a:latin typeface="Verdana"/>
                <a:ea typeface="Verdana"/>
                <a:cs typeface="Arial"/>
              </a:rPr>
              <a:t> Gymsal 11.15 - 11.45 for de eldste barna på barnehagen.</a:t>
            </a:r>
            <a:endParaRPr lang="nb-NO" sz="1200" dirty="0">
              <a:latin typeface="Verdana" panose="020B0604030504040204" pitchFamily="34" charset="0"/>
              <a:ea typeface="Verdana" panose="020B0604030504040204" pitchFamily="34" charset="0"/>
              <a:cs typeface="Arial"/>
            </a:endParaRPr>
          </a:p>
          <a:p>
            <a:r>
              <a:rPr lang="nb-NO" sz="1200" dirty="0">
                <a:latin typeface="Verdana"/>
                <a:ea typeface="Verdana"/>
                <a:cs typeface="Arial"/>
              </a:rPr>
              <a:t>           Felles tur for 2022-barna</a:t>
            </a:r>
            <a:endParaRPr lang="nb-NO" sz="1200" dirty="0">
              <a:latin typeface="Verdana" panose="020B0604030504040204" pitchFamily="34" charset="0"/>
              <a:ea typeface="Verdana" panose="020B0604030504040204" pitchFamily="34" charset="0"/>
              <a:cs typeface="Arial"/>
            </a:endParaRPr>
          </a:p>
          <a:p>
            <a:r>
              <a:rPr lang="nb-NO" sz="1200" dirty="0">
                <a:latin typeface="Verdana"/>
                <a:ea typeface="Verdana"/>
                <a:cs typeface="Arial"/>
              </a:rPr>
              <a:t>       Felles tur for 2023-barna starter når barna er trygge og   	                                      		                 senest etter jul.</a:t>
            </a:r>
          </a:p>
          <a:p>
            <a:r>
              <a:rPr lang="nb-NO" sz="1200" dirty="0">
                <a:latin typeface="Verdana"/>
                <a:ea typeface="Verdana"/>
                <a:cs typeface="Arial"/>
              </a:rPr>
              <a:t>              </a:t>
            </a:r>
            <a:r>
              <a:rPr lang="nb-NO" sz="1200" dirty="0">
                <a:latin typeface="Verdana"/>
                <a:ea typeface="Verdana"/>
                <a:cs typeface="Verdana" panose="020B0604030504040204" pitchFamily="34" charset="0"/>
              </a:rPr>
              <a:t>                 </a:t>
            </a:r>
          </a:p>
          <a:p>
            <a:r>
              <a:rPr lang="nb-NO" sz="1200" b="1" dirty="0">
                <a:latin typeface="Verdana"/>
                <a:ea typeface="Verdana"/>
                <a:cs typeface="Verdana" panose="020B0604030504040204" pitchFamily="34" charset="0"/>
              </a:rPr>
              <a:t>Tirsdag:</a:t>
            </a:r>
            <a:r>
              <a:rPr lang="nb-NO" sz="1200" dirty="0">
                <a:latin typeface="Verdana"/>
                <a:ea typeface="Verdana"/>
                <a:cs typeface="Verdana" panose="020B0604030504040204" pitchFamily="34" charset="0"/>
              </a:rPr>
              <a:t> Felles tur for 2019-barna</a:t>
            </a:r>
            <a:endParaRPr lang="nb-NO" sz="1200" dirty="0">
              <a:latin typeface="Verdana"/>
              <a:ea typeface="Verdana"/>
              <a:cs typeface="Arial"/>
            </a:endParaRPr>
          </a:p>
          <a:p>
            <a:r>
              <a:rPr lang="nb-NO" sz="1200" dirty="0">
                <a:latin typeface="Verdana"/>
                <a:ea typeface="Verdana"/>
                <a:cs typeface="Verdana" panose="020B0604030504040204" pitchFamily="34" charset="0"/>
              </a:rPr>
              <a:t>       		</a:t>
            </a:r>
          </a:p>
          <a:p>
            <a:r>
              <a:rPr lang="nb-NO" sz="1200" b="1" dirty="0">
                <a:latin typeface="Verdana"/>
                <a:ea typeface="Verdana"/>
                <a:cs typeface="Verdana" panose="020B0604030504040204" pitchFamily="34" charset="0"/>
              </a:rPr>
              <a:t>Onsdag:  </a:t>
            </a:r>
            <a:r>
              <a:rPr lang="nb-NO" sz="1200" dirty="0">
                <a:latin typeface="Verdana"/>
                <a:ea typeface="Verdana"/>
                <a:cs typeface="Verdana" panose="020B0604030504040204" pitchFamily="34" charset="0"/>
              </a:rPr>
              <a:t>Dinosaurskole for 2019-barna </a:t>
            </a:r>
            <a:r>
              <a:rPr lang="nb-NO" sz="1200" dirty="0" err="1">
                <a:latin typeface="Verdana"/>
                <a:ea typeface="Verdana"/>
                <a:cs typeface="Verdana" panose="020B0604030504040204" pitchFamily="34" charset="0"/>
              </a:rPr>
              <a:t>kl</a:t>
            </a:r>
            <a:r>
              <a:rPr lang="nb-NO" sz="1200" dirty="0">
                <a:latin typeface="Verdana"/>
                <a:ea typeface="Verdana"/>
                <a:cs typeface="Verdana" panose="020B0604030504040204" pitchFamily="34" charset="0"/>
              </a:rPr>
              <a:t> 13-14.</a:t>
            </a:r>
          </a:p>
          <a:p>
            <a:r>
              <a:rPr lang="nb-NO" sz="1200" dirty="0">
                <a:latin typeface="Verdana"/>
                <a:ea typeface="Verdana"/>
                <a:cs typeface="Verdana" panose="020B0604030504040204" pitchFamily="34" charset="0"/>
              </a:rPr>
              <a:t>      Felles tur for 2021-barna</a:t>
            </a:r>
          </a:p>
          <a:p>
            <a:r>
              <a:rPr lang="nb-NO" sz="1200" dirty="0">
                <a:latin typeface="Verdana"/>
                <a:ea typeface="Verdana"/>
                <a:cs typeface="Verdana" panose="020B0604030504040204" pitchFamily="34" charset="0"/>
              </a:rPr>
              <a:t> 				</a:t>
            </a:r>
          </a:p>
          <a:p>
            <a:r>
              <a:rPr lang="nb-NO" sz="1200" b="1" dirty="0">
                <a:latin typeface="Verdana"/>
                <a:ea typeface="Verdana"/>
                <a:cs typeface="Verdana" panose="020B0604030504040204" pitchFamily="34" charset="0"/>
              </a:rPr>
              <a:t>Torsdag: </a:t>
            </a:r>
            <a:r>
              <a:rPr lang="nb-NO" sz="1200" dirty="0">
                <a:latin typeface="Verdana"/>
                <a:ea typeface="Verdana"/>
                <a:cs typeface="Verdana" panose="020B0604030504040204" pitchFamily="34" charset="0"/>
              </a:rPr>
              <a:t>Møtedag. </a:t>
            </a:r>
          </a:p>
          <a:p>
            <a:r>
              <a:rPr lang="nb-NO" sz="1200" dirty="0">
                <a:latin typeface="Verdana"/>
                <a:ea typeface="Verdana"/>
                <a:cs typeface="Verdana" panose="020B0604030504040204" pitchFamily="34" charset="0"/>
              </a:rPr>
              <a:t>               Alle aktiviteter denne dagen vil være ute og inne i barnehagen.</a:t>
            </a:r>
          </a:p>
          <a:p>
            <a:r>
              <a:rPr lang="nb-NO" sz="1200" dirty="0">
                <a:latin typeface="Verdana"/>
                <a:ea typeface="Verdana"/>
                <a:cs typeface="Verdana" panose="020B0604030504040204" pitchFamily="34" charset="0"/>
              </a:rPr>
              <a:t>                            			</a:t>
            </a:r>
          </a:p>
          <a:p>
            <a:r>
              <a:rPr lang="nb-NO" sz="1200" b="1" dirty="0">
                <a:latin typeface="Verdana"/>
                <a:ea typeface="Verdana"/>
                <a:cs typeface="Verdana" panose="020B0604030504040204" pitchFamily="34" charset="0"/>
              </a:rPr>
              <a:t>Fredag: </a:t>
            </a:r>
            <a:r>
              <a:rPr lang="nb-NO" sz="1200" dirty="0">
                <a:latin typeface="Verdana"/>
                <a:ea typeface="Verdana"/>
                <a:cs typeface="Verdana" panose="020B0604030504040204" pitchFamily="34" charset="0"/>
              </a:rPr>
              <a:t>  Felles tur for 2020-barna</a:t>
            </a:r>
            <a:endParaRPr lang="nb-NO" dirty="0"/>
          </a:p>
          <a:p>
            <a:r>
              <a:rPr lang="nb-NO" sz="1200" dirty="0">
                <a:latin typeface="Verdana"/>
                <a:ea typeface="Verdana"/>
                <a:cs typeface="Verdana" panose="020B0604030504040204" pitchFamily="34" charset="0"/>
              </a:rPr>
              <a:t>		</a:t>
            </a:r>
          </a:p>
          <a:p>
            <a:endParaRPr lang="nb-NO" sz="1200" dirty="0">
              <a:latin typeface="Verdana" pitchFamily="34" charset="0"/>
            </a:endParaRPr>
          </a:p>
          <a:p>
            <a:endParaRPr lang="nb-NO" sz="1200" dirty="0">
              <a:latin typeface="Verdana" pitchFamily="34" charset="0"/>
            </a:endParaRPr>
          </a:p>
          <a:p>
            <a:endParaRPr lang="nb-NO" sz="1200" dirty="0">
              <a:latin typeface="Verdana" pitchFamily="34" charset="0"/>
            </a:endParaRPr>
          </a:p>
          <a:p>
            <a:endParaRPr lang="nb-NO" sz="1200" dirty="0">
              <a:latin typeface="Verdana" pitchFamily="34" charset="0"/>
            </a:endParaRPr>
          </a:p>
          <a:p>
            <a:endParaRPr lang="nb-NO" sz="1200" dirty="0">
              <a:latin typeface="Verdana" pitchFamily="34" charset="0"/>
            </a:endParaRPr>
          </a:p>
          <a:p>
            <a:r>
              <a:rPr lang="nb-NO" sz="1200" dirty="0">
                <a:latin typeface="Verdana"/>
                <a:ea typeface="Verdana"/>
                <a:cs typeface="Arial"/>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Bilde 3" descr="Mal_innside_b.jpg"/>
          <p:cNvPicPr>
            <a:picLocks noChangeAspect="1"/>
          </p:cNvPicPr>
          <p:nvPr/>
        </p:nvPicPr>
        <p:blipFill>
          <a:blip r:embed="rId3"/>
          <a:srcRect/>
          <a:stretch>
            <a:fillRect/>
          </a:stretch>
        </p:blipFill>
        <p:spPr bwMode="auto">
          <a:xfrm>
            <a:off x="3175" y="-265883"/>
            <a:ext cx="7559675" cy="7559675"/>
          </a:xfrm>
          <a:prstGeom prst="rect">
            <a:avLst/>
          </a:prstGeom>
          <a:noFill/>
          <a:ln w="9525">
            <a:noFill/>
            <a:miter lim="800000"/>
            <a:headEnd/>
            <a:tailEnd/>
          </a:ln>
        </p:spPr>
      </p:pic>
      <p:sp>
        <p:nvSpPr>
          <p:cNvPr id="10243" name="TekstSylinder 4"/>
          <p:cNvSpPr txBox="1">
            <a:spLocks noChangeArrowheads="1"/>
          </p:cNvSpPr>
          <p:nvPr/>
        </p:nvSpPr>
        <p:spPr bwMode="auto">
          <a:xfrm>
            <a:off x="781050" y="691266"/>
            <a:ext cx="5429250" cy="1923604"/>
          </a:xfrm>
          <a:prstGeom prst="rect">
            <a:avLst/>
          </a:prstGeom>
          <a:noFill/>
          <a:ln w="9525">
            <a:noFill/>
            <a:miter lim="800000"/>
            <a:headEnd/>
            <a:tailEnd/>
          </a:ln>
        </p:spPr>
        <p:txBody>
          <a:bodyPr lIns="91440" tIns="45720" rIns="91440" bIns="45720" anchor="t">
            <a:spAutoFit/>
          </a:bodyPr>
          <a:lstStyle/>
          <a:p>
            <a:r>
              <a:rPr lang="nb-NO" dirty="0">
                <a:solidFill>
                  <a:srgbClr val="0070C0"/>
                </a:solidFill>
                <a:latin typeface="Verdana"/>
                <a:ea typeface="Verdana"/>
                <a:cs typeface="Arial"/>
              </a:rPr>
              <a:t>Dagsrytmen</a:t>
            </a:r>
            <a:r>
              <a:rPr lang="nb-NO" dirty="0">
                <a:solidFill>
                  <a:srgbClr val="FF0000"/>
                </a:solidFill>
                <a:latin typeface="Verdana"/>
                <a:ea typeface="Verdana"/>
                <a:cs typeface="Arial"/>
              </a:rPr>
              <a:t> </a:t>
            </a:r>
            <a:endParaRPr lang="nb-NO" dirty="0">
              <a:solidFill>
                <a:srgbClr val="0070C0"/>
              </a:solidFill>
              <a:latin typeface="Verdana"/>
              <a:ea typeface="Verdana"/>
              <a:cs typeface="Arial"/>
            </a:endParaRPr>
          </a:p>
          <a:p>
            <a:endParaRPr lang="nb-NO" sz="1100" dirty="0">
              <a:solidFill>
                <a:srgbClr val="FF0000"/>
              </a:solidFill>
              <a:latin typeface="Verdana" pitchFamily="34" charset="0"/>
            </a:endParaRPr>
          </a:p>
          <a:p>
            <a:r>
              <a:rPr lang="nb-NO" sz="1200" dirty="0">
                <a:latin typeface="Verdana"/>
                <a:ea typeface="Verdana"/>
                <a:cs typeface="Arial"/>
              </a:rPr>
              <a:t>Dagsrytmen er en fast ramme som gir trygghet og forutsigbarhet for barna, samtidig ønsker vi at denne kan avvikes noe ved f.eks turer eller lignende.</a:t>
            </a:r>
          </a:p>
          <a:p>
            <a:r>
              <a:rPr lang="nb-NO" sz="1200" dirty="0">
                <a:solidFill>
                  <a:srgbClr val="000000"/>
                </a:solidFill>
                <a:latin typeface="Verdana"/>
                <a:ea typeface="Verdana"/>
                <a:cs typeface="Arial"/>
              </a:rPr>
              <a:t>Mellom 07.00 - 07.15, samt 16.30 - 17.00 kan avdelingene holde åpent </a:t>
            </a:r>
            <a:r>
              <a:rPr lang="nb-NO" sz="1200" b="1" dirty="0">
                <a:solidFill>
                  <a:srgbClr val="000000"/>
                </a:solidFill>
                <a:latin typeface="Verdana"/>
                <a:ea typeface="Verdana"/>
                <a:cs typeface="Arial"/>
              </a:rPr>
              <a:t>etter meldt behov fra foreldrene</a:t>
            </a:r>
            <a:r>
              <a:rPr lang="nb-NO" sz="1200" dirty="0">
                <a:solidFill>
                  <a:srgbClr val="000000"/>
                </a:solidFill>
                <a:latin typeface="Verdana"/>
                <a:ea typeface="Verdana"/>
                <a:cs typeface="Arial"/>
              </a:rPr>
              <a:t>, senest innen </a:t>
            </a:r>
            <a:r>
              <a:rPr lang="nb-NO" sz="1200" dirty="0" err="1">
                <a:solidFill>
                  <a:srgbClr val="000000"/>
                </a:solidFill>
                <a:latin typeface="Verdana"/>
                <a:ea typeface="Verdana"/>
                <a:cs typeface="Arial"/>
              </a:rPr>
              <a:t>kl</a:t>
            </a:r>
            <a:r>
              <a:rPr lang="nb-NO" sz="1200" dirty="0">
                <a:solidFill>
                  <a:srgbClr val="000000"/>
                </a:solidFill>
                <a:latin typeface="Verdana"/>
                <a:ea typeface="Verdana"/>
                <a:cs typeface="Arial"/>
              </a:rPr>
              <a:t> 10 dagen før.</a:t>
            </a:r>
            <a:endParaRPr lang="nb-NO" sz="1200" dirty="0">
              <a:solidFill>
                <a:srgbClr val="000000"/>
              </a:solidFill>
              <a:latin typeface="Verdana" pitchFamily="34" charset="0"/>
              <a:ea typeface="Verdana"/>
            </a:endParaRPr>
          </a:p>
          <a:p>
            <a:endParaRPr lang="nb-NO" dirty="0">
              <a:solidFill>
                <a:srgbClr val="7030A0"/>
              </a:solidFill>
              <a:latin typeface="Verdana" pitchFamily="34" charset="0"/>
              <a:ea typeface="Verdana" pitchFamily="34" charset="0"/>
            </a:endParaRPr>
          </a:p>
        </p:txBody>
      </p:sp>
      <p:sp>
        <p:nvSpPr>
          <p:cNvPr id="10244" name="Rektangel 5"/>
          <p:cNvSpPr>
            <a:spLocks noChangeArrowheads="1"/>
          </p:cNvSpPr>
          <p:nvPr/>
        </p:nvSpPr>
        <p:spPr bwMode="auto">
          <a:xfrm>
            <a:off x="784559" y="2242485"/>
            <a:ext cx="6432550" cy="2862322"/>
          </a:xfrm>
          <a:prstGeom prst="rect">
            <a:avLst/>
          </a:prstGeom>
          <a:noFill/>
          <a:ln w="9525">
            <a:noFill/>
            <a:miter lim="800000"/>
            <a:headEnd/>
            <a:tailEnd/>
          </a:ln>
        </p:spPr>
        <p:txBody>
          <a:bodyPr wrap="square" lIns="91440" tIns="45720" rIns="91440" bIns="45720" anchor="t">
            <a:spAutoFit/>
          </a:bodyPr>
          <a:lstStyle/>
          <a:p>
            <a:endParaRPr lang="nb-NO" sz="1200" b="1" dirty="0">
              <a:solidFill>
                <a:srgbClr val="FF0000"/>
              </a:solidFill>
              <a:latin typeface="Verdana" pitchFamily="34" charset="0"/>
            </a:endParaRPr>
          </a:p>
          <a:p>
            <a:r>
              <a:rPr lang="nb-NO" sz="1200" b="1" dirty="0">
                <a:solidFill>
                  <a:srgbClr val="0070C0"/>
                </a:solidFill>
                <a:latin typeface="Verdana"/>
                <a:ea typeface="Verdana"/>
                <a:cs typeface="Arial"/>
              </a:rPr>
              <a:t>07.15        </a:t>
            </a:r>
            <a:r>
              <a:rPr lang="nb-NO" sz="1200" b="1" dirty="0">
                <a:solidFill>
                  <a:srgbClr val="FF0000"/>
                </a:solidFill>
                <a:latin typeface="Verdana"/>
                <a:ea typeface="Verdana"/>
                <a:cs typeface="Arial"/>
              </a:rPr>
              <a:t>  </a:t>
            </a:r>
            <a:r>
              <a:rPr lang="nb-NO" sz="1200" b="1" dirty="0">
                <a:latin typeface="Verdana"/>
                <a:ea typeface="Verdana"/>
                <a:cs typeface="Arial"/>
              </a:rPr>
              <a:t>Barnehagen åpner </a:t>
            </a:r>
            <a:endParaRPr lang="nb-NO" sz="1200" b="1" dirty="0">
              <a:latin typeface="Verdana" pitchFamily="34" charset="0"/>
              <a:ea typeface="Verdana"/>
            </a:endParaRPr>
          </a:p>
          <a:p>
            <a:r>
              <a:rPr lang="nb-NO" sz="1200" b="1" dirty="0">
                <a:latin typeface="Verdana"/>
                <a:ea typeface="Verdana"/>
                <a:cs typeface="Arial"/>
              </a:rPr>
              <a:t>                    </a:t>
            </a:r>
            <a:r>
              <a:rPr lang="nb-NO" sz="1200" dirty="0">
                <a:latin typeface="Verdana"/>
                <a:ea typeface="Verdana"/>
                <a:cs typeface="Arial"/>
              </a:rPr>
              <a:t>Barna tas imot inne eller ferdig påkledd ute.</a:t>
            </a:r>
          </a:p>
          <a:p>
            <a:endParaRPr lang="nb-NO" sz="1200" dirty="0">
              <a:latin typeface="Verdana" pitchFamily="34" charset="0"/>
            </a:endParaRPr>
          </a:p>
          <a:p>
            <a:r>
              <a:rPr lang="nb-NO" sz="1200" b="1" dirty="0">
                <a:solidFill>
                  <a:srgbClr val="0070C0"/>
                </a:solidFill>
                <a:latin typeface="Verdana"/>
                <a:ea typeface="Verdana"/>
                <a:cs typeface="Arial"/>
              </a:rPr>
              <a:t>08.-08.30</a:t>
            </a:r>
            <a:r>
              <a:rPr lang="nb-NO" sz="1200" b="1" dirty="0">
                <a:solidFill>
                  <a:srgbClr val="FF0000"/>
                </a:solidFill>
                <a:latin typeface="Verdana"/>
                <a:ea typeface="Verdana"/>
                <a:cs typeface="Arial"/>
              </a:rPr>
              <a:t>   </a:t>
            </a:r>
            <a:r>
              <a:rPr lang="nb-NO" sz="1200" b="1" dirty="0">
                <a:latin typeface="Verdana"/>
                <a:ea typeface="Verdana"/>
                <a:cs typeface="Arial"/>
              </a:rPr>
              <a:t>Frokost: </a:t>
            </a:r>
            <a:r>
              <a:rPr lang="nb-NO" sz="1200" dirty="0">
                <a:latin typeface="Verdana"/>
                <a:ea typeface="Verdana"/>
                <a:cs typeface="Arial"/>
              </a:rPr>
              <a:t>Barna har med egen matpakke. </a:t>
            </a:r>
          </a:p>
          <a:p>
            <a:r>
              <a:rPr lang="nb-NO" sz="1200" dirty="0">
                <a:latin typeface="Verdana"/>
                <a:ea typeface="Verdana"/>
                <a:cs typeface="Arial"/>
              </a:rPr>
              <a:t>                   Barn som kommer etter 08.30, oppfordres til å spise hjemme.</a:t>
            </a:r>
            <a:r>
              <a:rPr lang="nb-NO" sz="1200" b="1" dirty="0">
                <a:latin typeface="Verdana"/>
                <a:ea typeface="Verdana"/>
                <a:cs typeface="Arial"/>
              </a:rPr>
              <a:t>  </a:t>
            </a:r>
            <a:endParaRPr lang="nb-NO" sz="1200" dirty="0">
              <a:latin typeface="Verdana"/>
              <a:ea typeface="Verdana"/>
              <a:cs typeface="Arial"/>
            </a:endParaRPr>
          </a:p>
          <a:p>
            <a:r>
              <a:rPr lang="nb-NO" sz="1200" dirty="0">
                <a:latin typeface="Verdana"/>
                <a:ea typeface="Verdana"/>
                <a:cs typeface="Arial"/>
              </a:rPr>
              <a:t> </a:t>
            </a:r>
            <a:r>
              <a:rPr lang="nb-NO" sz="1200" b="1" dirty="0">
                <a:latin typeface="Verdana"/>
                <a:ea typeface="Verdana"/>
                <a:cs typeface="Arial"/>
              </a:rPr>
              <a:t>                    </a:t>
            </a:r>
            <a:endParaRPr lang="nb-NO" sz="1200" dirty="0">
              <a:latin typeface="Verdana"/>
              <a:ea typeface="Verdana"/>
              <a:cs typeface="Arial"/>
            </a:endParaRPr>
          </a:p>
          <a:p>
            <a:r>
              <a:rPr lang="nb-NO" sz="1200" b="1" dirty="0">
                <a:solidFill>
                  <a:srgbClr val="0070C0"/>
                </a:solidFill>
                <a:latin typeface="Verdana"/>
                <a:ea typeface="Verdana"/>
                <a:cs typeface="Arial"/>
              </a:rPr>
              <a:t>08.30  </a:t>
            </a:r>
            <a:r>
              <a:rPr lang="nb-NO" sz="1200" b="1" dirty="0">
                <a:solidFill>
                  <a:srgbClr val="FF0000"/>
                </a:solidFill>
                <a:latin typeface="Verdana"/>
                <a:ea typeface="Verdana"/>
                <a:cs typeface="Arial"/>
              </a:rPr>
              <a:t>        </a:t>
            </a:r>
            <a:r>
              <a:rPr lang="nb-NO" sz="1200" b="1" dirty="0">
                <a:latin typeface="Verdana"/>
                <a:ea typeface="Verdana"/>
                <a:cs typeface="Arial"/>
              </a:rPr>
              <a:t>Lek, samlingsstund, turer, prosjekt, tema</a:t>
            </a:r>
          </a:p>
          <a:p>
            <a:endParaRPr lang="nb-NO" sz="1200" b="1" dirty="0">
              <a:latin typeface="Verdana" pitchFamily="34" charset="0"/>
            </a:endParaRPr>
          </a:p>
          <a:p>
            <a:r>
              <a:rPr lang="nb-NO" sz="1200" b="1" dirty="0">
                <a:solidFill>
                  <a:srgbClr val="0070C0"/>
                </a:solidFill>
                <a:latin typeface="Verdana"/>
                <a:ea typeface="Verdana"/>
                <a:cs typeface="Arial"/>
              </a:rPr>
              <a:t>11.30</a:t>
            </a:r>
            <a:r>
              <a:rPr lang="nb-NO" sz="1200" dirty="0">
                <a:latin typeface="Verdana"/>
                <a:ea typeface="Verdana"/>
                <a:cs typeface="Arial"/>
              </a:rPr>
              <a:t>          </a:t>
            </a:r>
            <a:r>
              <a:rPr lang="nb-NO" sz="1200" b="1" dirty="0">
                <a:latin typeface="Verdana"/>
                <a:ea typeface="Verdana"/>
                <a:cs typeface="Arial"/>
              </a:rPr>
              <a:t>Lunsj</a:t>
            </a:r>
            <a:r>
              <a:rPr lang="nb-NO" sz="1200" dirty="0">
                <a:latin typeface="Verdana"/>
                <a:ea typeface="Verdana"/>
                <a:cs typeface="Arial"/>
              </a:rPr>
              <a:t>	</a:t>
            </a:r>
          </a:p>
          <a:p>
            <a:r>
              <a:rPr lang="nb-NO" sz="1200" dirty="0">
                <a:latin typeface="Verdana"/>
                <a:ea typeface="Verdana"/>
                <a:cs typeface="Arial"/>
              </a:rPr>
              <a:t>                   </a:t>
            </a:r>
            <a:r>
              <a:rPr lang="nb-NO" sz="1200" b="1" dirty="0">
                <a:latin typeface="Verdana"/>
                <a:ea typeface="Verdana"/>
                <a:cs typeface="Arial"/>
              </a:rPr>
              <a:t>Lek, hviling, turer, prosjekt, tema</a:t>
            </a:r>
          </a:p>
          <a:p>
            <a:endParaRPr lang="nb-NO" sz="1200" dirty="0">
              <a:latin typeface="Verdana" pitchFamily="34" charset="0"/>
            </a:endParaRPr>
          </a:p>
          <a:p>
            <a:r>
              <a:rPr lang="nb-NO" sz="1200" b="1" dirty="0">
                <a:solidFill>
                  <a:srgbClr val="0070C0"/>
                </a:solidFill>
                <a:latin typeface="Verdana"/>
                <a:ea typeface="Verdana"/>
                <a:cs typeface="Arial"/>
              </a:rPr>
              <a:t>14.30</a:t>
            </a:r>
            <a:r>
              <a:rPr lang="nb-NO" sz="1200" b="1" dirty="0">
                <a:solidFill>
                  <a:srgbClr val="FF0000"/>
                </a:solidFill>
                <a:latin typeface="Verdana"/>
                <a:ea typeface="Verdana"/>
                <a:cs typeface="Arial"/>
              </a:rPr>
              <a:t>	 </a:t>
            </a:r>
            <a:r>
              <a:rPr lang="nb-NO" sz="1200" dirty="0">
                <a:latin typeface="Verdana"/>
                <a:ea typeface="Verdana"/>
                <a:cs typeface="Arial"/>
              </a:rPr>
              <a:t> </a:t>
            </a:r>
            <a:r>
              <a:rPr lang="nb-NO" sz="1200" b="1" dirty="0">
                <a:latin typeface="Verdana"/>
                <a:ea typeface="Verdana"/>
                <a:cs typeface="Arial"/>
              </a:rPr>
              <a:t>Fruktmåltid inne/ute. Lek inne/ute</a:t>
            </a:r>
          </a:p>
          <a:p>
            <a:endParaRPr lang="nb-NO" sz="1200" b="1" dirty="0">
              <a:latin typeface="Verdana" pitchFamily="34" charset="0"/>
            </a:endParaRPr>
          </a:p>
          <a:p>
            <a:r>
              <a:rPr lang="nb-NO" sz="1200" b="1" dirty="0">
                <a:solidFill>
                  <a:srgbClr val="0070C0"/>
                </a:solidFill>
                <a:latin typeface="Verdana"/>
                <a:ea typeface="Verdana"/>
                <a:cs typeface="Arial"/>
              </a:rPr>
              <a:t>16.30</a:t>
            </a:r>
            <a:r>
              <a:rPr lang="nb-NO" sz="1200" dirty="0">
                <a:latin typeface="Verdana"/>
                <a:ea typeface="Verdana"/>
                <a:cs typeface="Arial"/>
              </a:rPr>
              <a:t>          </a:t>
            </a:r>
            <a:r>
              <a:rPr lang="nb-NO" sz="1200" b="1" dirty="0">
                <a:latin typeface="Verdana"/>
                <a:ea typeface="Verdana"/>
                <a:cs typeface="Arial"/>
              </a:rPr>
              <a:t>Barnehagen stenger</a:t>
            </a:r>
          </a:p>
        </p:txBody>
      </p:sp>
    </p:spTree>
    <p:extLst>
      <p:ext uri="{BB962C8B-B14F-4D97-AF65-F5344CB8AC3E}">
        <p14:creationId xmlns:p14="http://schemas.microsoft.com/office/powerpoint/2010/main" val="230987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3" name="Rektangel 2"/>
          <p:cNvSpPr/>
          <p:nvPr/>
        </p:nvSpPr>
        <p:spPr>
          <a:xfrm>
            <a:off x="864981" y="1041501"/>
            <a:ext cx="5829712" cy="553998"/>
          </a:xfrm>
          <a:prstGeom prst="rect">
            <a:avLst/>
          </a:prstGeom>
        </p:spPr>
        <p:txBody>
          <a:bodyPr wrap="square" lIns="91440" tIns="45720" rIns="91440" bIns="45720" anchor="t">
            <a:spAutoFit/>
          </a:bodyPr>
          <a:lstStyle/>
          <a:p>
            <a:r>
              <a:rPr lang="nb-NO" b="1">
                <a:solidFill>
                  <a:srgbClr val="0070C0"/>
                </a:solidFill>
                <a:latin typeface="Verdana"/>
                <a:ea typeface="Verdana"/>
                <a:cs typeface="Arial"/>
              </a:rPr>
              <a:t>Siste året før skolestart</a:t>
            </a:r>
            <a:endParaRPr lang="nb-NO" b="1">
              <a:solidFill>
                <a:srgbClr val="0070C0"/>
              </a:solidFill>
              <a:cs typeface="Arial"/>
            </a:endParaRPr>
          </a:p>
          <a:p>
            <a:endParaRPr lang="nb-NO" sz="1200">
              <a:latin typeface="Verdana" pitchFamily="34" charset="0"/>
            </a:endParaRPr>
          </a:p>
        </p:txBody>
      </p:sp>
      <p:sp>
        <p:nvSpPr>
          <p:cNvPr id="2" name="TekstSylinder 1">
            <a:extLst>
              <a:ext uri="{FF2B5EF4-FFF2-40B4-BE49-F238E27FC236}">
                <a16:creationId xmlns:a16="http://schemas.microsoft.com/office/drawing/2014/main" id="{1F561DC5-9A2F-46AE-AC02-62284C54E758}"/>
              </a:ext>
            </a:extLst>
          </p:cNvPr>
          <p:cNvSpPr txBox="1"/>
          <p:nvPr/>
        </p:nvSpPr>
        <p:spPr>
          <a:xfrm>
            <a:off x="869521" y="1642435"/>
            <a:ext cx="570753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solidFill>
                  <a:srgbClr val="000000"/>
                </a:solidFill>
                <a:latin typeface="Verdana"/>
                <a:ea typeface="Verdana"/>
                <a:cs typeface="Verdana" panose="020B0604030504040204" pitchFamily="34" charset="0"/>
              </a:rPr>
              <a:t>Fotballbarna er de eldste barna i barnehagen og de deltar på Dinosaurskolen. </a:t>
            </a:r>
          </a:p>
          <a:p>
            <a:r>
              <a:rPr lang="nb-NO" sz="1200" dirty="0">
                <a:solidFill>
                  <a:srgbClr val="000000"/>
                </a:solidFill>
                <a:latin typeface="Verdana"/>
                <a:ea typeface="Verdana"/>
                <a:cs typeface="Verdana" panose="020B0604030504040204" pitchFamily="34" charset="0"/>
              </a:rPr>
              <a:t>Barna deltar aktivt i en demokratisk prosess og velger navn på gruppa.</a:t>
            </a:r>
          </a:p>
          <a:p>
            <a:r>
              <a:rPr lang="nb-NO" sz="1200" dirty="0">
                <a:latin typeface="Verdana"/>
                <a:ea typeface="Verdana"/>
                <a:cs typeface="Verdana" panose="020B0604030504040204" pitchFamily="34" charset="0"/>
              </a:rPr>
              <a:t>Vårt mål for de eldste barna er å skape gode læringssammenhenger, samt bidra til trygghet i overgangsprosessen mellom barnehagen og skolen.</a:t>
            </a:r>
            <a:endParaRPr lang="nb-NO" sz="1200" dirty="0">
              <a:latin typeface="Verdana"/>
              <a:ea typeface="Verdana"/>
            </a:endParaRPr>
          </a:p>
          <a:p>
            <a:endParaRPr lang="nb-NO" sz="1200" dirty="0">
              <a:latin typeface="Verdana" panose="020B0604030504040204" pitchFamily="34" charset="0"/>
              <a:ea typeface="Verdana" panose="020B0604030504040204" pitchFamily="34" charset="0"/>
              <a:cs typeface="Verdana" panose="020B0604030504040204" pitchFamily="34" charset="0"/>
            </a:endParaRPr>
          </a:p>
          <a:p>
            <a:r>
              <a:rPr lang="nb-NO" sz="1200" dirty="0">
                <a:latin typeface="Verdana"/>
                <a:ea typeface="Verdana"/>
                <a:cs typeface="Verdana" panose="020B0604030504040204" pitchFamily="34" charset="0"/>
              </a:rPr>
              <a:t>Siste året i barnehagen tar vi utgangspunkt i barnas modenhetsnivå, og legger til rette for at de får erfaringer i å:</a:t>
            </a:r>
            <a:endParaRPr lang="en-US" sz="1200" dirty="0">
              <a:latin typeface="Verdana"/>
              <a:ea typeface="Verdana"/>
              <a:cs typeface="Verdana" panose="020B0604030504040204" pitchFamily="34" charset="0"/>
            </a:endParaRPr>
          </a:p>
          <a:p>
            <a:pPr marL="285750" indent="-285750">
              <a:buFont typeface="Wingdings,Sans-Serif"/>
              <a:buChar char="v"/>
            </a:pPr>
            <a:r>
              <a:rPr lang="nb-NO" sz="1200" dirty="0">
                <a:latin typeface="Verdana"/>
                <a:ea typeface="Verdana"/>
                <a:cs typeface="Verdana" panose="020B0604030504040204" pitchFamily="34" charset="0"/>
              </a:rPr>
              <a:t>Konsentrere seg over tid</a:t>
            </a:r>
            <a:endParaRPr lang="en-US" sz="1200" dirty="0">
              <a:latin typeface="Verdana"/>
              <a:ea typeface="Verdana"/>
              <a:cs typeface="Verdana" panose="020B0604030504040204" pitchFamily="34" charset="0"/>
            </a:endParaRPr>
          </a:p>
          <a:p>
            <a:pPr marL="285750" indent="-285750">
              <a:buFont typeface="Wingdings,Sans-Serif"/>
              <a:buChar char="v"/>
            </a:pPr>
            <a:r>
              <a:rPr lang="nb-NO" sz="1200" dirty="0">
                <a:latin typeface="Verdana"/>
                <a:ea typeface="Verdana"/>
                <a:cs typeface="Verdana" panose="020B0604030504040204" pitchFamily="34" charset="0"/>
              </a:rPr>
              <a:t>Øve på å ta imot og utføre beskjeder</a:t>
            </a:r>
            <a:endParaRPr lang="en-US" sz="1200" dirty="0">
              <a:latin typeface="Verdana"/>
              <a:ea typeface="Verdana"/>
              <a:cs typeface="Verdana" panose="020B0604030504040204" pitchFamily="34" charset="0"/>
            </a:endParaRPr>
          </a:p>
          <a:p>
            <a:pPr marL="285750" indent="-285750">
              <a:buFont typeface="Wingdings,Sans-Serif"/>
              <a:buChar char="v"/>
            </a:pPr>
            <a:r>
              <a:rPr lang="nb-NO" sz="1200" dirty="0">
                <a:latin typeface="Verdana"/>
                <a:ea typeface="Verdana"/>
                <a:cs typeface="Verdana" panose="020B0604030504040204" pitchFamily="34" charset="0"/>
              </a:rPr>
              <a:t>Øve på å bli mest mulig selvstendig</a:t>
            </a:r>
            <a:endParaRPr lang="en-US" sz="1200" dirty="0">
              <a:latin typeface="Verdana"/>
              <a:ea typeface="Verdana"/>
              <a:cs typeface="Verdana" panose="020B0604030504040204" pitchFamily="34" charset="0"/>
            </a:endParaRPr>
          </a:p>
          <a:p>
            <a:pPr marL="285750" indent="-285750">
              <a:buFont typeface="Wingdings,Sans-Serif"/>
              <a:buChar char="v"/>
            </a:pPr>
            <a:r>
              <a:rPr lang="nb-NO" sz="1200" dirty="0">
                <a:latin typeface="Verdana"/>
                <a:ea typeface="Verdana"/>
                <a:cs typeface="Verdana" panose="020B0604030504040204" pitchFamily="34" charset="0"/>
              </a:rPr>
              <a:t>Delta på Dinosaurskolen</a:t>
            </a:r>
            <a:endParaRPr lang="en-US" sz="1200" dirty="0">
              <a:latin typeface="Verdana"/>
              <a:ea typeface="Verdana"/>
              <a:cs typeface="Verdana" panose="020B0604030504040204" pitchFamily="34" charset="0"/>
            </a:endParaRPr>
          </a:p>
          <a:p>
            <a:pPr marL="285750" indent="-285750">
              <a:buFont typeface="Wingdings,Sans-Serif"/>
              <a:buChar char="v"/>
            </a:pPr>
            <a:endParaRPr lang="nb-NO" sz="1200" dirty="0">
              <a:latin typeface="Verdana"/>
              <a:ea typeface="Verdana"/>
              <a:cs typeface="Verdana" panose="020B0604030504040204" pitchFamily="34" charset="0"/>
            </a:endParaRPr>
          </a:p>
          <a:p>
            <a:r>
              <a:rPr lang="nb-NO" sz="1200" dirty="0">
                <a:latin typeface="Verdana"/>
                <a:ea typeface="Verdana"/>
                <a:cs typeface="Verdana" panose="020B0604030504040204" pitchFamily="34" charset="0"/>
              </a:rPr>
              <a:t>Alle Fotballbarna deltar på Dinosaurskole, hvor de pedagogiske lederne ved barnehagen samarbeider om ansvaret. Tilbudet gis en gang i uken med varighet på ca. en time.</a:t>
            </a:r>
            <a:endParaRPr lang="en-US" sz="1200" dirty="0">
              <a:latin typeface="Verdana"/>
              <a:ea typeface="Verdana"/>
              <a:cs typeface="Verdana" panose="020B0604030504040204" pitchFamily="34" charset="0"/>
            </a:endParaRPr>
          </a:p>
          <a:p>
            <a:endParaRPr lang="nb-NO" sz="1200" dirty="0">
              <a:latin typeface="Verdana"/>
              <a:ea typeface="Verdana"/>
              <a:cs typeface="Verdana" panose="020B0604030504040204" pitchFamily="34" charset="0"/>
            </a:endParaRPr>
          </a:p>
          <a:p>
            <a:r>
              <a:rPr lang="nb-NO" sz="1200" dirty="0">
                <a:latin typeface="Verdana"/>
                <a:ea typeface="Verdana"/>
                <a:cs typeface="Verdana" panose="020B0604030504040204" pitchFamily="34" charset="0"/>
              </a:rPr>
              <a:t>I mai/juni arrangerer vi Dinosaurskolefest i barnehagen for barna med mat, drikke og overraskelser. Denne festen er en markering av at de slutter på Dinosaurskolen og i barnehagen og foregår etter barnehagens åpningstid.</a:t>
            </a:r>
            <a:endParaRPr lang="nb-NO" dirty="0"/>
          </a:p>
          <a:p>
            <a:endParaRPr lang="nb-NO" sz="800" dirty="0">
              <a:latin typeface="Verdana"/>
              <a:ea typeface="Verdana"/>
              <a:cs typeface="Verdana" panose="020B0604030504040204" pitchFamily="34" charset="0"/>
            </a:endParaRPr>
          </a:p>
        </p:txBody>
      </p:sp>
    </p:spTree>
    <p:extLst>
      <p:ext uri="{BB962C8B-B14F-4D97-AF65-F5344CB8AC3E}">
        <p14:creationId xmlns:p14="http://schemas.microsoft.com/office/powerpoint/2010/main" val="2300294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Mal_innside_b.jpg"/>
          <p:cNvPicPr>
            <a:picLocks noChangeAspect="1"/>
          </p:cNvPicPr>
          <p:nvPr/>
        </p:nvPicPr>
        <p:blipFill>
          <a:blip r:embed="rId3"/>
          <a:srcRect/>
          <a:stretch>
            <a:fillRect/>
          </a:stretch>
        </p:blipFill>
        <p:spPr bwMode="auto">
          <a:xfrm>
            <a:off x="0" y="0"/>
            <a:ext cx="7559675" cy="7559675"/>
          </a:xfrm>
          <a:prstGeom prst="rect">
            <a:avLst/>
          </a:prstGeom>
          <a:noFill/>
          <a:ln w="9525">
            <a:noFill/>
            <a:miter lim="800000"/>
            <a:headEnd/>
            <a:tailEnd/>
          </a:ln>
        </p:spPr>
      </p:pic>
      <p:sp>
        <p:nvSpPr>
          <p:cNvPr id="16387" name="TekstSylinder 3"/>
          <p:cNvSpPr txBox="1">
            <a:spLocks noChangeArrowheads="1"/>
          </p:cNvSpPr>
          <p:nvPr/>
        </p:nvSpPr>
        <p:spPr bwMode="auto">
          <a:xfrm>
            <a:off x="838200" y="1348720"/>
            <a:ext cx="5854700" cy="4585871"/>
          </a:xfrm>
          <a:prstGeom prst="rect">
            <a:avLst/>
          </a:prstGeom>
          <a:noFill/>
          <a:ln w="9525">
            <a:noFill/>
            <a:miter lim="800000"/>
            <a:headEnd/>
            <a:tailEnd/>
          </a:ln>
        </p:spPr>
        <p:txBody>
          <a:bodyPr wrap="square" lIns="91440" tIns="45720" rIns="91440" bIns="45720" anchor="t">
            <a:spAutoFit/>
          </a:bodyPr>
          <a:lstStyle/>
          <a:p>
            <a:r>
              <a:rPr lang="nb-NO" sz="1600" dirty="0">
                <a:solidFill>
                  <a:srgbClr val="0070C0"/>
                </a:solidFill>
                <a:latin typeface="Verdana"/>
                <a:ea typeface="Verdana"/>
                <a:cs typeface="Verdana"/>
              </a:rPr>
              <a:t>Overgang fra barnehagen til skolen</a:t>
            </a:r>
          </a:p>
          <a:p>
            <a:endParaRPr lang="nb-NO" sz="1200" dirty="0">
              <a:latin typeface="Verdana" pitchFamily="34" charset="0"/>
            </a:endParaRPr>
          </a:p>
          <a:p>
            <a:r>
              <a:rPr lang="nb-NO" sz="1200" dirty="0">
                <a:latin typeface="Verdana"/>
                <a:ea typeface="Verdana"/>
                <a:cs typeface="Arial"/>
              </a:rPr>
              <a:t>Trondheim kommune har utarbeidet en felles plan for overgangen fra barnehage til skole og SFO. Målet med planen er å sikre en god overgang fra barnehage til skolen. </a:t>
            </a:r>
          </a:p>
          <a:p>
            <a:endParaRPr lang="nb-NO" sz="1200" dirty="0">
              <a:latin typeface="Verdana" pitchFamily="34" charset="0"/>
            </a:endParaRPr>
          </a:p>
          <a:p>
            <a:pPr marL="171450" indent="-171450">
              <a:buClr>
                <a:srgbClr val="FF0000"/>
              </a:buClr>
              <a:buFont typeface="Wingdings" panose="05000000000000000000" pitchFamily="2" charset="2"/>
              <a:buChar char="v"/>
            </a:pPr>
            <a:r>
              <a:rPr lang="nb-NO" sz="1200" dirty="0">
                <a:latin typeface="Verdana"/>
                <a:ea typeface="Verdana"/>
                <a:cs typeface="Arial"/>
              </a:rPr>
              <a:t>I oktober/november vil det bli gjennomført samtale med barn og foreldre hvor forventninger til siste barnehageår og skolestart avklares.</a:t>
            </a:r>
          </a:p>
          <a:p>
            <a:pPr marL="171450" indent="-171450">
              <a:buClr>
                <a:srgbClr val="002060"/>
              </a:buClr>
              <a:buFont typeface="Wingdings" panose="05000000000000000000" pitchFamily="2" charset="2"/>
              <a:buChar char="v"/>
            </a:pPr>
            <a:r>
              <a:rPr lang="nb-NO" sz="1200" dirty="0">
                <a:latin typeface="Verdana"/>
                <a:ea typeface="Verdana"/>
                <a:cs typeface="Arial"/>
              </a:rPr>
              <a:t>I januar besøker vi skolen barna skal begynne på for å bli kjent med utemiljøet. </a:t>
            </a:r>
          </a:p>
          <a:p>
            <a:pPr marL="171450" indent="-171450">
              <a:buClr>
                <a:srgbClr val="002060"/>
              </a:buClr>
              <a:buFont typeface="Wingdings" panose="05000000000000000000" pitchFamily="2" charset="2"/>
              <a:buChar char="v"/>
            </a:pPr>
            <a:r>
              <a:rPr lang="nb-NO" sz="1200" dirty="0">
                <a:latin typeface="Verdana"/>
                <a:ea typeface="Verdana"/>
                <a:cs typeface="Arial"/>
              </a:rPr>
              <a:t>I februar/mars gjennomfører vi samtaler mellom barn, foreldre og barnehagelærer hvor barna presenterer sin «</a:t>
            </a:r>
            <a:r>
              <a:rPr lang="nb-NO" sz="1200" i="1" dirty="0">
                <a:latin typeface="Verdana"/>
                <a:ea typeface="Verdana"/>
                <a:cs typeface="Arial"/>
              </a:rPr>
              <a:t>Her er jeg</a:t>
            </a:r>
            <a:r>
              <a:rPr lang="nb-NO" sz="1200" dirty="0">
                <a:latin typeface="Verdana"/>
                <a:ea typeface="Verdana"/>
                <a:cs typeface="Arial"/>
              </a:rPr>
              <a:t>», og avtaler hvilken informasjon som skal bringes over til skolen med foreldrene.</a:t>
            </a:r>
          </a:p>
          <a:p>
            <a:pPr marL="171450" indent="-171450">
              <a:buClr>
                <a:srgbClr val="002060"/>
              </a:buClr>
              <a:buFont typeface="Wingdings" panose="05000000000000000000" pitchFamily="2" charset="2"/>
              <a:buChar char="v"/>
            </a:pPr>
            <a:r>
              <a:rPr lang="nb-NO" sz="1200" dirty="0">
                <a:latin typeface="Verdana"/>
                <a:ea typeface="Verdana"/>
                <a:cs typeface="Arial"/>
              </a:rPr>
              <a:t>For barn med enkeltvedtak vil barnehagen i samarbeid med foreldrene ta kontakt med skolene på et tidligere tidspunkt. Dette for å sikre at skolen får nok informasjon til å kunne gi barnet en god overgang og kunne legge til rette for </a:t>
            </a:r>
            <a:r>
              <a:rPr lang="nb-NO" sz="1200">
                <a:latin typeface="Verdana"/>
                <a:ea typeface="Verdana"/>
                <a:cs typeface="Arial"/>
              </a:rPr>
              <a:t>barnets behov. </a:t>
            </a:r>
          </a:p>
          <a:p>
            <a:endParaRPr lang="nb-NO" sz="1200" dirty="0">
              <a:latin typeface="Verdana" pitchFamily="34" charset="0"/>
            </a:endParaRPr>
          </a:p>
          <a:p>
            <a:endParaRPr lang="nb-NO" sz="1200" dirty="0">
              <a:latin typeface="Verdana" pitchFamily="34" charset="0"/>
            </a:endParaRPr>
          </a:p>
          <a:p>
            <a:r>
              <a:rPr lang="nb-NO" sz="1200" dirty="0">
                <a:latin typeface="Verdana"/>
                <a:ea typeface="Verdana"/>
                <a:cs typeface="Arial"/>
              </a:rPr>
              <a:t>Det vil være turer på skolegården og besøk på skolene fra januar.</a:t>
            </a:r>
          </a:p>
          <a:p>
            <a:endParaRPr lang="nb-NO" sz="1200" dirty="0">
              <a:latin typeface="Verdana" pitchFamily="34" charset="0"/>
            </a:endParaRPr>
          </a:p>
          <a:p>
            <a:endParaRPr lang="nb-NO" sz="1200" dirty="0">
              <a:latin typeface="Verdana" pitchFamily="34" charset="0"/>
            </a:endParaRPr>
          </a:p>
          <a:p>
            <a:endParaRPr lang="nb-NO" sz="1200" dirty="0">
              <a:latin typeface="Verdana" pitchFamily="34" charset="0"/>
            </a:endParaRPr>
          </a:p>
          <a:p>
            <a:endParaRPr lang="nb-NO" sz="1200" dirty="0">
              <a:latin typeface="Verdana" pitchFamily="34" charset="0"/>
            </a:endParaRPr>
          </a:p>
        </p:txBody>
      </p:sp>
      <p:sp>
        <p:nvSpPr>
          <p:cNvPr id="2" name="TekstSylinder 1"/>
          <p:cNvSpPr txBox="1"/>
          <p:nvPr/>
        </p:nvSpPr>
        <p:spPr>
          <a:xfrm>
            <a:off x="838200" y="1194832"/>
            <a:ext cx="184731" cy="307777"/>
          </a:xfrm>
          <a:prstGeom prst="rect">
            <a:avLst/>
          </a:prstGeom>
          <a:noFill/>
        </p:spPr>
        <p:txBody>
          <a:bodyPr wrap="none" rtlCol="0" anchor="t">
            <a:spAutoFit/>
          </a:bodyPr>
          <a:lstStyle/>
          <a:p>
            <a:endParaRPr lang="nb-NO" sz="140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4" descr="Mal_innside_c.jpg"/>
          <p:cNvPicPr>
            <a:picLocks noChangeAspect="1"/>
          </p:cNvPicPr>
          <p:nvPr/>
        </p:nvPicPr>
        <p:blipFill>
          <a:blip r:embed="rId3"/>
          <a:srcRect/>
          <a:stretch>
            <a:fillRect/>
          </a:stretch>
        </p:blipFill>
        <p:spPr bwMode="auto">
          <a:xfrm>
            <a:off x="3175" y="135960"/>
            <a:ext cx="7559675" cy="7559675"/>
          </a:xfrm>
          <a:prstGeom prst="rect">
            <a:avLst/>
          </a:prstGeom>
          <a:noFill/>
          <a:ln w="9525">
            <a:noFill/>
            <a:miter lim="800000"/>
            <a:headEnd/>
            <a:tailEnd/>
          </a:ln>
        </p:spPr>
      </p:pic>
      <p:sp>
        <p:nvSpPr>
          <p:cNvPr id="18435" name="Rektangel 3"/>
          <p:cNvSpPr>
            <a:spLocks noChangeArrowheads="1"/>
          </p:cNvSpPr>
          <p:nvPr/>
        </p:nvSpPr>
        <p:spPr bwMode="auto">
          <a:xfrm>
            <a:off x="781050" y="2635545"/>
            <a:ext cx="5792788" cy="646331"/>
          </a:xfrm>
          <a:prstGeom prst="rect">
            <a:avLst/>
          </a:prstGeom>
          <a:noFill/>
          <a:ln w="9525">
            <a:noFill/>
            <a:miter lim="800000"/>
            <a:headEnd/>
            <a:tailEnd/>
          </a:ln>
        </p:spPr>
        <p:txBody>
          <a:bodyPr wrap="square" anchor="t">
            <a:spAutoFit/>
          </a:bodyPr>
          <a:lstStyle/>
          <a:p>
            <a:r>
              <a:rPr lang="nb-NO" sz="1200">
                <a:latin typeface="Verdana" pitchFamily="34" charset="0"/>
              </a:rPr>
              <a:t>  </a:t>
            </a:r>
          </a:p>
          <a:p>
            <a:endParaRPr lang="nb-NO" sz="1200">
              <a:latin typeface="Verdana" pitchFamily="34" charset="0"/>
            </a:endParaRPr>
          </a:p>
          <a:p>
            <a:endParaRPr lang="nb-NO" sz="1200">
              <a:latin typeface="Verdana" pitchFamily="34" charset="0"/>
            </a:endParaRPr>
          </a:p>
        </p:txBody>
      </p:sp>
      <p:sp>
        <p:nvSpPr>
          <p:cNvPr id="18436" name="Rektangel 6"/>
          <p:cNvSpPr>
            <a:spLocks noChangeArrowheads="1"/>
          </p:cNvSpPr>
          <p:nvPr/>
        </p:nvSpPr>
        <p:spPr bwMode="auto">
          <a:xfrm>
            <a:off x="844930" y="1107786"/>
            <a:ext cx="6000750" cy="923330"/>
          </a:xfrm>
          <a:prstGeom prst="rect">
            <a:avLst/>
          </a:prstGeom>
          <a:noFill/>
          <a:ln w="9525">
            <a:noFill/>
            <a:miter lim="800000"/>
            <a:headEnd/>
            <a:tailEnd/>
          </a:ln>
        </p:spPr>
        <p:txBody>
          <a:bodyPr wrap="square" lIns="91440" tIns="45720" rIns="91440" bIns="45720" anchor="t">
            <a:spAutoFit/>
          </a:bodyPr>
          <a:lstStyle/>
          <a:p>
            <a:r>
              <a:rPr lang="nb-NO" b="1">
                <a:solidFill>
                  <a:srgbClr val="0070C0"/>
                </a:solidFill>
                <a:latin typeface="Verdana"/>
                <a:ea typeface="Verdana"/>
                <a:cs typeface="Arial"/>
              </a:rPr>
              <a:t>Barnehagens tradisjoner </a:t>
            </a:r>
            <a:endParaRPr lang="nb-NO" b="1">
              <a:solidFill>
                <a:srgbClr val="7030A0"/>
              </a:solidFill>
              <a:latin typeface="Verdana" pitchFamily="34" charset="0"/>
            </a:endParaRPr>
          </a:p>
          <a:p>
            <a:endParaRPr lang="nb-NO" sz="1200" b="1">
              <a:latin typeface="Verdana"/>
              <a:ea typeface="Verdana"/>
              <a:cs typeface="Arial"/>
            </a:endParaRPr>
          </a:p>
          <a:p>
            <a:r>
              <a:rPr lang="nb-NO" sz="1200" b="1">
                <a:latin typeface="Verdana"/>
                <a:ea typeface="Verdana"/>
                <a:cs typeface="Arial"/>
              </a:rPr>
              <a:t>Hvert år markerer vi flere tradisjoner i barnehagen. </a:t>
            </a:r>
            <a:endParaRPr lang="nb-NO" sz="1200" b="1">
              <a:latin typeface="Verdana" pitchFamily="34" charset="0"/>
              <a:ea typeface="Verdana"/>
            </a:endParaRPr>
          </a:p>
          <a:p>
            <a:endParaRPr lang="nb-NO" sz="1200">
              <a:latin typeface="Verdana" pitchFamily="34" charset="0"/>
              <a:ea typeface="Verdana"/>
            </a:endParaRPr>
          </a:p>
        </p:txBody>
      </p:sp>
      <p:sp>
        <p:nvSpPr>
          <p:cNvPr id="2" name="Rektangel: avrundede hjørner 1">
            <a:extLst>
              <a:ext uri="{FF2B5EF4-FFF2-40B4-BE49-F238E27FC236}">
                <a16:creationId xmlns:a16="http://schemas.microsoft.com/office/drawing/2014/main" id="{0370B8DF-A186-4439-90ED-56907BD5A346}"/>
              </a:ext>
            </a:extLst>
          </p:cNvPr>
          <p:cNvSpPr/>
          <p:nvPr/>
        </p:nvSpPr>
        <p:spPr>
          <a:xfrm>
            <a:off x="3673418" y="2144217"/>
            <a:ext cx="2625690" cy="2747724"/>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endParaRPr lang="nb-NO" sz="1200">
              <a:solidFill>
                <a:srgbClr val="FF0000"/>
              </a:solidFill>
              <a:latin typeface="Verdana" pitchFamily="34" charset="0"/>
            </a:endParaRPr>
          </a:p>
          <a:p>
            <a:r>
              <a:rPr lang="nb-NO" dirty="0">
                <a:solidFill>
                  <a:schemeClr val="tx1"/>
                </a:solidFill>
                <a:latin typeface="Verdana"/>
                <a:ea typeface="Verdana"/>
              </a:rPr>
              <a:t>FN-dagen 24.10</a:t>
            </a:r>
            <a:endParaRPr lang="nb-NO" dirty="0">
              <a:solidFill>
                <a:schemeClr val="tx1"/>
              </a:solidFill>
              <a:latin typeface="Verdana" pitchFamily="34" charset="0"/>
              <a:ea typeface="Verdana"/>
            </a:endParaRPr>
          </a:p>
          <a:p>
            <a:r>
              <a:rPr lang="nb-NO" sz="1200" dirty="0">
                <a:latin typeface="Verdana"/>
                <a:ea typeface="Verdana"/>
              </a:rPr>
              <a:t>24.oktober markeres FN- dagen med foreldrekaffe i barnehagen. Formålet er å ha fokus på å hjelpe barn på tvers av landegrensene. Forut er en bistands-organisasjon som driver utviklingsarbeid på Sri Lanka, Nepal, Sierra Leone og Senegal. (</a:t>
            </a:r>
            <a:r>
              <a:rPr lang="nb-NO" sz="1200" dirty="0">
                <a:latin typeface="Verdana"/>
                <a:ea typeface="Verdana"/>
                <a:hlinkClick r:id="rId4"/>
              </a:rPr>
              <a:t>www.forut.no</a:t>
            </a:r>
            <a:r>
              <a:rPr lang="nb-NO" sz="1200" dirty="0">
                <a:latin typeface="Verdana"/>
                <a:ea typeface="Verdana"/>
              </a:rPr>
              <a:t>)</a:t>
            </a:r>
          </a:p>
          <a:p>
            <a:pPr algn="ctr"/>
            <a:endParaRPr lang="nb-NO"/>
          </a:p>
        </p:txBody>
      </p:sp>
      <p:sp>
        <p:nvSpPr>
          <p:cNvPr id="5" name="Rektangel: avrundede hjørner 4">
            <a:extLst>
              <a:ext uri="{FF2B5EF4-FFF2-40B4-BE49-F238E27FC236}">
                <a16:creationId xmlns:a16="http://schemas.microsoft.com/office/drawing/2014/main" id="{90D2E344-B6C3-424A-80FF-206BF81E2B18}"/>
              </a:ext>
            </a:extLst>
          </p:cNvPr>
          <p:cNvSpPr/>
          <p:nvPr/>
        </p:nvSpPr>
        <p:spPr>
          <a:xfrm>
            <a:off x="3462191" y="5198949"/>
            <a:ext cx="3387216" cy="150788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nb-NO" sz="2000">
                <a:solidFill>
                  <a:schemeClr val="tx1"/>
                </a:solidFill>
                <a:latin typeface="Verdana"/>
                <a:ea typeface="Verdana"/>
                <a:cs typeface="Verdana" pitchFamily="34" charset="0"/>
              </a:rPr>
              <a:t>KARNEVAL</a:t>
            </a:r>
          </a:p>
          <a:p>
            <a:r>
              <a:rPr lang="nb-NO" sz="1400">
                <a:latin typeface="Verdana"/>
                <a:ea typeface="Verdana"/>
              </a:rPr>
              <a:t>Vi har karneval i løpet av februar i barnehagen. Vi baker fastelavnsboller og lager </a:t>
            </a:r>
            <a:r>
              <a:rPr lang="nb-NO" sz="1400" err="1">
                <a:latin typeface="Verdana"/>
                <a:ea typeface="Verdana"/>
              </a:rPr>
              <a:t>karnevalspynt</a:t>
            </a:r>
            <a:r>
              <a:rPr lang="nb-NO" sz="1400">
                <a:latin typeface="Verdana"/>
                <a:ea typeface="Verdana"/>
              </a:rPr>
              <a:t>.</a:t>
            </a:r>
          </a:p>
        </p:txBody>
      </p:sp>
      <p:sp>
        <p:nvSpPr>
          <p:cNvPr id="3" name="Avrundet rektangel 2"/>
          <p:cNvSpPr/>
          <p:nvPr/>
        </p:nvSpPr>
        <p:spPr>
          <a:xfrm>
            <a:off x="781050" y="2144217"/>
            <a:ext cx="2502603" cy="4153119"/>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nb-NO" dirty="0">
                <a:solidFill>
                  <a:schemeClr val="tx1"/>
                </a:solidFill>
                <a:latin typeface="Verdana"/>
                <a:ea typeface="Verdana"/>
              </a:rPr>
              <a:t>JULEN</a:t>
            </a:r>
            <a:endParaRPr lang="nb-NO" sz="1200" dirty="0">
              <a:solidFill>
                <a:schemeClr val="tx1"/>
              </a:solidFill>
              <a:latin typeface="Verdana" pitchFamily="34" charset="0"/>
              <a:ea typeface="Verdana"/>
            </a:endParaRPr>
          </a:p>
          <a:p>
            <a:r>
              <a:rPr lang="nb-NO" sz="1200" dirty="0">
                <a:solidFill>
                  <a:srgbClr val="FFFFFF"/>
                </a:solidFill>
                <a:latin typeface="Verdana"/>
                <a:ea typeface="Verdana"/>
              </a:rPr>
              <a:t>Barnehagen </a:t>
            </a:r>
            <a:r>
              <a:rPr lang="nb-NO" sz="1200" dirty="0">
                <a:latin typeface="Verdana"/>
                <a:ea typeface="Verdana"/>
              </a:rPr>
              <a:t>har ulike markeringer av julens tradisjoner. Vi drar på tur, baker, synger julesanger og leser julefortellinger og juleevangeliet. </a:t>
            </a:r>
            <a:endParaRPr lang="nb-NO" sz="1200" dirty="0">
              <a:latin typeface="Verdana" pitchFamily="34" charset="0"/>
              <a:ea typeface="Verdana"/>
            </a:endParaRPr>
          </a:p>
          <a:p>
            <a:endParaRPr lang="nb-NO" sz="1200">
              <a:latin typeface="Verdana" pitchFamily="34" charset="0"/>
            </a:endParaRPr>
          </a:p>
          <a:p>
            <a:r>
              <a:rPr lang="nb-NO" sz="1200" dirty="0">
                <a:latin typeface="Verdana"/>
                <a:ea typeface="Verdana"/>
              </a:rPr>
              <a:t>13. desember er det Luciamarkering tidlig på morgenen i barnehagen hvor foreldrene blir invitert.</a:t>
            </a:r>
            <a:endParaRPr lang="nb-NO" sz="1200" dirty="0">
              <a:latin typeface="Verdana" pitchFamily="34" charset="0"/>
              <a:ea typeface="Verdana"/>
            </a:endParaRPr>
          </a:p>
          <a:p>
            <a:endParaRPr lang="nb-NO" sz="1200">
              <a:latin typeface="Verdana" pitchFamily="34" charset="0"/>
            </a:endParaRPr>
          </a:p>
          <a:p>
            <a:r>
              <a:rPr lang="nb-NO" sz="1200" dirty="0">
                <a:latin typeface="Verdana"/>
                <a:ea typeface="Verdana"/>
              </a:rPr>
              <a:t>I slutten av desember har vi felles nissefest. Barna kan gjerne kle seg i «nisseklær».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Bilde 4" descr="Mal_innside_c.jpg"/>
          <p:cNvPicPr>
            <a:picLocks noChangeAspect="1"/>
          </p:cNvPicPr>
          <p:nvPr/>
        </p:nvPicPr>
        <p:blipFill>
          <a:blip r:embed="rId3"/>
          <a:srcRect/>
          <a:stretch>
            <a:fillRect/>
          </a:stretch>
        </p:blipFill>
        <p:spPr bwMode="auto">
          <a:xfrm>
            <a:off x="0" y="5372"/>
            <a:ext cx="7559675" cy="7559675"/>
          </a:xfrm>
          <a:prstGeom prst="rect">
            <a:avLst/>
          </a:prstGeom>
          <a:noFill/>
          <a:ln w="9525">
            <a:noFill/>
            <a:miter lim="800000"/>
            <a:headEnd/>
            <a:tailEnd/>
          </a:ln>
        </p:spPr>
      </p:pic>
      <p:sp>
        <p:nvSpPr>
          <p:cNvPr id="19459" name="TekstSylinder 3"/>
          <p:cNvSpPr txBox="1">
            <a:spLocks noChangeArrowheads="1"/>
          </p:cNvSpPr>
          <p:nvPr/>
        </p:nvSpPr>
        <p:spPr bwMode="auto">
          <a:xfrm>
            <a:off x="855627" y="1456439"/>
            <a:ext cx="5848419" cy="1015663"/>
          </a:xfrm>
          <a:prstGeom prst="rect">
            <a:avLst/>
          </a:prstGeom>
          <a:noFill/>
          <a:ln w="9525">
            <a:noFill/>
            <a:miter lim="800000"/>
            <a:headEnd/>
            <a:tailEnd/>
          </a:ln>
        </p:spPr>
        <p:txBody>
          <a:bodyPr wrap="square">
            <a:spAutoFit/>
          </a:bodyPr>
          <a:lstStyle/>
          <a:p>
            <a:endParaRPr lang="nb-NO" sz="1200">
              <a:latin typeface="Verdana" pitchFamily="34" charset="0"/>
            </a:endParaRPr>
          </a:p>
          <a:p>
            <a:endParaRPr lang="nb-NO" sz="1200">
              <a:latin typeface="Verdana" pitchFamily="34" charset="0"/>
            </a:endParaRPr>
          </a:p>
          <a:p>
            <a:endParaRPr lang="nb-NO" sz="1200">
              <a:latin typeface="Verdana" pitchFamily="34" charset="0"/>
            </a:endParaRPr>
          </a:p>
          <a:p>
            <a:endParaRPr lang="nb-NO" sz="1200">
              <a:latin typeface="Verdana" pitchFamily="34" charset="0"/>
            </a:endParaRPr>
          </a:p>
          <a:p>
            <a:endParaRPr lang="nb-NO" sz="1200">
              <a:latin typeface="Verdana" pitchFamily="34" charset="0"/>
            </a:endParaRPr>
          </a:p>
        </p:txBody>
      </p:sp>
      <p:sp>
        <p:nvSpPr>
          <p:cNvPr id="2" name="Rektangel: avrundede hjørner 1">
            <a:extLst>
              <a:ext uri="{FF2B5EF4-FFF2-40B4-BE49-F238E27FC236}">
                <a16:creationId xmlns:a16="http://schemas.microsoft.com/office/drawing/2014/main" id="{965499CB-068B-4294-96F0-7C1D1034294D}"/>
              </a:ext>
            </a:extLst>
          </p:cNvPr>
          <p:cNvSpPr/>
          <p:nvPr/>
        </p:nvSpPr>
        <p:spPr>
          <a:xfrm>
            <a:off x="777807" y="2751247"/>
            <a:ext cx="2686930" cy="1987181"/>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nb-NO">
                <a:solidFill>
                  <a:schemeClr val="tx1"/>
                </a:solidFill>
                <a:latin typeface="Verdana"/>
                <a:ea typeface="Verdana"/>
              </a:rPr>
              <a:t>PÅSKE</a:t>
            </a:r>
          </a:p>
          <a:p>
            <a:r>
              <a:rPr lang="nb-NO" sz="1200">
                <a:latin typeface="Verdana"/>
                <a:ea typeface="Verdana"/>
              </a:rPr>
              <a:t>Vi markerer påskens tradisjoner. Vi forteller det kristne budskapet, synger, sår karse og lager påskepynt. Siste uka før  påske er det påskelunsj.</a:t>
            </a:r>
          </a:p>
          <a:p>
            <a:pPr algn="ctr"/>
            <a:endParaRPr lang="nb-NO"/>
          </a:p>
        </p:txBody>
      </p:sp>
      <p:sp>
        <p:nvSpPr>
          <p:cNvPr id="3" name="Rektangel: avrundede hjørner 2">
            <a:extLst>
              <a:ext uri="{FF2B5EF4-FFF2-40B4-BE49-F238E27FC236}">
                <a16:creationId xmlns:a16="http://schemas.microsoft.com/office/drawing/2014/main" id="{B9481B2A-00B3-4260-8588-FB47EAAC05AF}"/>
              </a:ext>
            </a:extLst>
          </p:cNvPr>
          <p:cNvSpPr/>
          <p:nvPr/>
        </p:nvSpPr>
        <p:spPr>
          <a:xfrm>
            <a:off x="835188" y="5030294"/>
            <a:ext cx="2629549" cy="136963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endParaRPr lang="nb-NO">
              <a:solidFill>
                <a:schemeClr val="tx1"/>
              </a:solidFill>
              <a:latin typeface="Verdana" pitchFamily="34" charset="0"/>
            </a:endParaRPr>
          </a:p>
          <a:p>
            <a:r>
              <a:rPr lang="nb-NO">
                <a:solidFill>
                  <a:schemeClr val="tx1"/>
                </a:solidFill>
                <a:latin typeface="Verdana"/>
                <a:ea typeface="Verdana"/>
              </a:rPr>
              <a:t>17.MAI </a:t>
            </a:r>
            <a:endParaRPr lang="nb-NO">
              <a:solidFill>
                <a:schemeClr val="tx1"/>
              </a:solidFill>
              <a:latin typeface="Verdana" pitchFamily="34" charset="0"/>
              <a:ea typeface="Verdana"/>
            </a:endParaRPr>
          </a:p>
          <a:p>
            <a:r>
              <a:rPr lang="nb-NO" sz="1200">
                <a:latin typeface="Verdana"/>
                <a:ea typeface="Verdana"/>
              </a:rPr>
              <a:t>Nasjonaldagen markeres i barnehagen 16.mai med aktiviteter, pølsebod og is.</a:t>
            </a:r>
          </a:p>
          <a:p>
            <a:pPr algn="ctr"/>
            <a:endParaRPr lang="nb-NO"/>
          </a:p>
        </p:txBody>
      </p:sp>
      <p:sp>
        <p:nvSpPr>
          <p:cNvPr id="4" name="Rektangel: avrundede hjørner 3">
            <a:extLst>
              <a:ext uri="{FF2B5EF4-FFF2-40B4-BE49-F238E27FC236}">
                <a16:creationId xmlns:a16="http://schemas.microsoft.com/office/drawing/2014/main" id="{8387F6B0-A413-4495-8AE0-CB8B7D3710D5}"/>
              </a:ext>
            </a:extLst>
          </p:cNvPr>
          <p:cNvSpPr/>
          <p:nvPr/>
        </p:nvSpPr>
        <p:spPr>
          <a:xfrm>
            <a:off x="3786208" y="1608560"/>
            <a:ext cx="2912734" cy="342569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nb-NO" dirty="0">
                <a:solidFill>
                  <a:schemeClr val="tx1"/>
                </a:solidFill>
                <a:latin typeface="Verdana"/>
                <a:ea typeface="Verdana"/>
              </a:rPr>
              <a:t>UTEDAG I BARNEHAGEN</a:t>
            </a:r>
          </a:p>
          <a:p>
            <a:r>
              <a:rPr lang="nb-NO" sz="1200" dirty="0">
                <a:latin typeface="Verdana"/>
                <a:ea typeface="Verdana"/>
              </a:rPr>
              <a:t>Barna spiser frokost som vanlig og går ut etterpå. </a:t>
            </a:r>
          </a:p>
          <a:p>
            <a:r>
              <a:rPr lang="nb-NO" sz="1200" dirty="0">
                <a:latin typeface="Verdana"/>
                <a:ea typeface="Verdana"/>
              </a:rPr>
              <a:t>De som kommer etter 08.30 må ha spist  hjemme og må komme ferdig påkledd. </a:t>
            </a:r>
            <a:endParaRPr lang="nb-NO" dirty="0"/>
          </a:p>
          <a:p>
            <a:r>
              <a:rPr lang="nb-NO" sz="1200" dirty="0">
                <a:latin typeface="Verdana"/>
                <a:ea typeface="Verdana"/>
              </a:rPr>
              <a:t>Ute  arrangerer vi ulike aktiviteter i løpet av dagen.</a:t>
            </a:r>
          </a:p>
        </p:txBody>
      </p:sp>
      <p:sp>
        <p:nvSpPr>
          <p:cNvPr id="8" name="Rektangel: avrundede hjørner 7">
            <a:extLst>
              <a:ext uri="{FF2B5EF4-FFF2-40B4-BE49-F238E27FC236}">
                <a16:creationId xmlns:a16="http://schemas.microsoft.com/office/drawing/2014/main" id="{73E0D9DD-BEA8-408D-BB2A-518D0F6BC003}"/>
              </a:ext>
            </a:extLst>
          </p:cNvPr>
          <p:cNvSpPr/>
          <p:nvPr/>
        </p:nvSpPr>
        <p:spPr>
          <a:xfrm>
            <a:off x="777807" y="1009934"/>
            <a:ext cx="2686930" cy="1458297"/>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nb-NO">
                <a:solidFill>
                  <a:schemeClr val="tx1"/>
                </a:solidFill>
                <a:latin typeface="Verdana"/>
                <a:ea typeface="Verdana"/>
              </a:rPr>
              <a:t>SAMEFOLKETS DAG</a:t>
            </a:r>
          </a:p>
          <a:p>
            <a:r>
              <a:rPr lang="nb-NO" sz="1200">
                <a:latin typeface="Verdana"/>
                <a:ea typeface="Verdana"/>
              </a:rPr>
              <a:t>6. februar markerer vi samefolkets dag. Vi snakker om samiske tradisjoner og kultur.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851052" y="1571139"/>
            <a:ext cx="5524696" cy="1723549"/>
          </a:xfrm>
          <a:prstGeom prst="rect">
            <a:avLst/>
          </a:prstGeom>
        </p:spPr>
        <p:txBody>
          <a:bodyPr wrap="square">
            <a:spAutoFit/>
          </a:bodyPr>
          <a:lstStyle/>
          <a:p>
            <a:pPr algn="ctr">
              <a:defRPr/>
            </a:pPr>
            <a:r>
              <a:rPr lang="nb-NO">
                <a:solidFill>
                  <a:srgbClr val="FF0000"/>
                </a:solidFill>
                <a:latin typeface="Arial Black" panose="020B0A04020102020204" pitchFamily="34" charset="0"/>
              </a:rPr>
              <a:t>Telefonnummer og E-postadresser</a:t>
            </a:r>
            <a:r>
              <a:rPr lang="nb-NO">
                <a:solidFill>
                  <a:srgbClr val="FF0000"/>
                </a:solidFill>
                <a:latin typeface="Arial Black" panose="020B0A04020102020204" pitchFamily="34" charset="0"/>
                <a:ea typeface="Verdana"/>
                <a:cs typeface="Verdana"/>
              </a:rPr>
              <a:t>:</a:t>
            </a:r>
          </a:p>
          <a:p>
            <a:pPr algn="ctr">
              <a:defRPr/>
            </a:pPr>
            <a:endParaRPr lang="nb-NO">
              <a:solidFill>
                <a:srgbClr val="FF0000"/>
              </a:solidFill>
              <a:latin typeface="Arial Black" panose="020B0A04020102020204" pitchFamily="34" charset="0"/>
              <a:ea typeface="Verdana"/>
              <a:cs typeface="Verdana"/>
            </a:endParaRPr>
          </a:p>
          <a:p>
            <a:pPr algn="ctr">
              <a:defRPr/>
            </a:pPr>
            <a:r>
              <a:rPr lang="nb-NO" sz="1400">
                <a:latin typeface="Verdana"/>
                <a:ea typeface="Verdana"/>
                <a:cs typeface="Verdana"/>
                <a:hlinkClick r:id="rId3"/>
              </a:rPr>
              <a:t>Dagligleder@stavsetmyrabarnehage.no</a:t>
            </a:r>
            <a:endParaRPr lang="nb-NO" sz="1400">
              <a:latin typeface="Verdana"/>
              <a:ea typeface="Verdana"/>
              <a:cs typeface="Verdana"/>
            </a:endParaRPr>
          </a:p>
          <a:p>
            <a:pPr algn="ctr">
              <a:defRPr/>
            </a:pPr>
            <a:r>
              <a:rPr lang="nb-NO" sz="1400"/>
              <a:t>KONTORET: 72 56 60 70 / 458 67 421</a:t>
            </a:r>
            <a:endParaRPr lang="nb-NO" sz="1400">
              <a:ea typeface="Verdana"/>
              <a:cs typeface="Verdana"/>
            </a:endParaRPr>
          </a:p>
          <a:p>
            <a:pPr algn="ctr">
              <a:defRPr/>
            </a:pPr>
            <a:r>
              <a:rPr lang="nb-NO" sz="1400"/>
              <a:t>Mobil daglig leder: 465 44 508</a:t>
            </a:r>
          </a:p>
          <a:p>
            <a:pPr algn="ctr">
              <a:defRPr/>
            </a:pPr>
            <a:r>
              <a:rPr lang="nb-NO" sz="1400"/>
              <a:t> </a:t>
            </a:r>
          </a:p>
          <a:p>
            <a:pPr algn="ctr">
              <a:defRPr/>
            </a:pPr>
            <a:r>
              <a:rPr lang="nb-NO" sz="1400"/>
              <a:t>www.stavsetmyra.barnehage.no</a:t>
            </a:r>
          </a:p>
        </p:txBody>
      </p:sp>
      <p:pic>
        <p:nvPicPr>
          <p:cNvPr id="9" name="Bilde 8" descr="Mal_innside_b.jpg"/>
          <p:cNvPicPr>
            <a:picLocks noChangeAspect="1"/>
          </p:cNvPicPr>
          <p:nvPr/>
        </p:nvPicPr>
        <p:blipFill>
          <a:blip r:embed="rId4"/>
          <a:srcRect/>
          <a:stretch>
            <a:fillRect/>
          </a:stretch>
        </p:blipFill>
        <p:spPr bwMode="auto">
          <a:xfrm>
            <a:off x="0" y="-12754"/>
            <a:ext cx="7559675" cy="7559675"/>
          </a:xfrm>
          <a:prstGeom prst="rect">
            <a:avLst/>
          </a:prstGeom>
          <a:noFill/>
          <a:ln w="9525">
            <a:noFill/>
            <a:miter lim="800000"/>
            <a:headEnd/>
            <a:tailEnd/>
          </a:ln>
        </p:spPr>
      </p:pic>
      <p:sp>
        <p:nvSpPr>
          <p:cNvPr id="6" name="Rektangel 5"/>
          <p:cNvSpPr/>
          <p:nvPr/>
        </p:nvSpPr>
        <p:spPr>
          <a:xfrm>
            <a:off x="1017489" y="783085"/>
            <a:ext cx="5524695" cy="4585871"/>
          </a:xfrm>
          <a:prstGeom prst="rect">
            <a:avLst/>
          </a:prstGeom>
        </p:spPr>
        <p:txBody>
          <a:bodyPr wrap="square" lIns="91440" tIns="45720" rIns="91440" bIns="45720" anchor="t">
            <a:spAutoFit/>
          </a:bodyPr>
          <a:lstStyle/>
          <a:p>
            <a:pPr algn="ctr"/>
            <a:r>
              <a:rPr lang="nb-NO" sz="2000" b="1">
                <a:solidFill>
                  <a:srgbClr val="0070C0"/>
                </a:solidFill>
                <a:latin typeface="Calibri"/>
                <a:ea typeface="Calibri"/>
                <a:cs typeface="Arial"/>
              </a:rPr>
              <a:t>KONTAKTINFORMASJON</a:t>
            </a:r>
          </a:p>
          <a:p>
            <a:pPr algn="ctr"/>
            <a:endParaRPr lang="nb-NO" sz="2000">
              <a:latin typeface="Calibri" pitchFamily="34" charset="0"/>
            </a:endParaRPr>
          </a:p>
          <a:p>
            <a:pPr algn="ctr"/>
            <a:r>
              <a:rPr lang="nb-NO">
                <a:latin typeface="Calibri"/>
                <a:cs typeface="Arial"/>
              </a:rPr>
              <a:t>KONTOR:</a:t>
            </a:r>
            <a:endParaRPr lang="nb-NO" sz="1400">
              <a:latin typeface="Calibri"/>
              <a:cs typeface="Arial"/>
            </a:endParaRPr>
          </a:p>
          <a:p>
            <a:pPr algn="ctr"/>
            <a:r>
              <a:rPr lang="nb-NO" sz="1400">
                <a:latin typeface="Calibri"/>
                <a:ea typeface="Calibri"/>
                <a:cs typeface="Arial"/>
              </a:rPr>
              <a:t>Mobil daglig leder: 465 44 508</a:t>
            </a:r>
          </a:p>
          <a:p>
            <a:pPr algn="ctr"/>
            <a:r>
              <a:rPr lang="nb-NO" sz="1400">
                <a:latin typeface="Calibri"/>
                <a:cs typeface="Arial"/>
                <a:hlinkClick r:id="rId3"/>
              </a:rPr>
              <a:t>dagligleder@stavsetmyrabarnehage.no</a:t>
            </a:r>
            <a:endParaRPr lang="nb-NO" sz="1400">
              <a:latin typeface="Calibri"/>
              <a:cs typeface="Arial"/>
            </a:endParaRPr>
          </a:p>
          <a:p>
            <a:pPr algn="ctr"/>
            <a:endParaRPr lang="nb-NO" sz="1400">
              <a:latin typeface="Calibri" pitchFamily="34" charset="0"/>
            </a:endParaRPr>
          </a:p>
          <a:p>
            <a:pPr algn="ctr"/>
            <a:r>
              <a:rPr lang="nb-NO" sz="1400">
                <a:latin typeface="Calibri"/>
                <a:cs typeface="Arial"/>
              </a:rPr>
              <a:t>Hjemmesiden vår: </a:t>
            </a:r>
            <a:r>
              <a:rPr lang="nb-NO" sz="1400">
                <a:latin typeface="Calibri"/>
                <a:cs typeface="Arial"/>
                <a:hlinkClick r:id="rId5"/>
              </a:rPr>
              <a:t>https://stavsetmyra.barnehage.no</a:t>
            </a:r>
            <a:r>
              <a:rPr lang="nb-NO" sz="1400">
                <a:latin typeface="Calibri"/>
                <a:cs typeface="Arial"/>
              </a:rPr>
              <a:t> </a:t>
            </a:r>
          </a:p>
          <a:p>
            <a:pPr algn="ctr"/>
            <a:endParaRPr lang="nb-NO" sz="2000">
              <a:latin typeface="Calibri" pitchFamily="34" charset="0"/>
            </a:endParaRPr>
          </a:p>
          <a:p>
            <a:pPr algn="ctr"/>
            <a:r>
              <a:rPr lang="nb-NO" sz="2000">
                <a:latin typeface="Calibri"/>
                <a:ea typeface="Calibri"/>
                <a:cs typeface="Arial"/>
              </a:rPr>
              <a:t>KREKLINGEN: </a:t>
            </a:r>
            <a:r>
              <a:rPr lang="nb-NO" sz="1400">
                <a:latin typeface="Calibri"/>
                <a:ea typeface="Calibri"/>
                <a:cs typeface="Arial"/>
              </a:rPr>
              <a:t>466 28 342</a:t>
            </a:r>
          </a:p>
          <a:p>
            <a:pPr algn="ctr"/>
            <a:r>
              <a:rPr lang="nb-NO" sz="1400">
                <a:latin typeface="Calibri"/>
                <a:cs typeface="Arial"/>
                <a:hlinkClick r:id="rId6"/>
              </a:rPr>
              <a:t>kreklingen@stavsetmyrabarnehage.no</a:t>
            </a:r>
            <a:endParaRPr lang="nb-NO" sz="1400">
              <a:latin typeface="Calibri"/>
              <a:cs typeface="Arial"/>
            </a:endParaRPr>
          </a:p>
          <a:p>
            <a:pPr algn="ctr"/>
            <a:r>
              <a:rPr lang="nb-NO">
                <a:latin typeface="Calibri"/>
                <a:ea typeface="Calibri"/>
                <a:cs typeface="Arial"/>
              </a:rPr>
              <a:t>RØSSLYNGEN:   </a:t>
            </a:r>
            <a:r>
              <a:rPr lang="nb-NO" sz="1400">
                <a:latin typeface="Calibri"/>
                <a:ea typeface="Calibri"/>
                <a:cs typeface="Arial"/>
              </a:rPr>
              <a:t>466 23 163</a:t>
            </a:r>
          </a:p>
          <a:p>
            <a:pPr algn="ctr"/>
            <a:r>
              <a:rPr lang="nb-NO" sz="1400">
                <a:latin typeface="Calibri"/>
                <a:cs typeface="Arial"/>
                <a:hlinkClick r:id="rId7"/>
              </a:rPr>
              <a:t>rosslyngen@stavsetmyrabarnehage.no</a:t>
            </a:r>
            <a:endParaRPr lang="nb-NO" sz="1400">
              <a:latin typeface="Calibri"/>
              <a:cs typeface="Arial"/>
            </a:endParaRPr>
          </a:p>
          <a:p>
            <a:pPr algn="ctr"/>
            <a:r>
              <a:rPr lang="nb-NO">
                <a:latin typeface="Calibri"/>
                <a:ea typeface="Calibri"/>
                <a:cs typeface="Arial"/>
              </a:rPr>
              <a:t>BLÅBÆRLIA:  </a:t>
            </a:r>
            <a:r>
              <a:rPr lang="nb-NO" sz="1400">
                <a:latin typeface="Calibri"/>
                <a:ea typeface="Calibri"/>
                <a:cs typeface="Arial"/>
              </a:rPr>
              <a:t>466 25 624</a:t>
            </a:r>
          </a:p>
          <a:p>
            <a:pPr algn="ctr"/>
            <a:r>
              <a:rPr lang="nb-NO" sz="1400">
                <a:latin typeface="Calibri"/>
                <a:cs typeface="Arial"/>
                <a:hlinkClick r:id="rId8"/>
              </a:rPr>
              <a:t>blaabaerlia@stavsetmyrabarnehage.no</a:t>
            </a:r>
            <a:endParaRPr lang="nb-NO" sz="1400">
              <a:latin typeface="Calibri"/>
              <a:cs typeface="Arial"/>
            </a:endParaRPr>
          </a:p>
          <a:p>
            <a:pPr algn="ctr"/>
            <a:r>
              <a:rPr lang="nb-NO">
                <a:latin typeface="Calibri"/>
                <a:ea typeface="Calibri"/>
                <a:cs typeface="Arial"/>
              </a:rPr>
              <a:t>MYRULLA:  </a:t>
            </a:r>
            <a:r>
              <a:rPr lang="nb-NO" sz="1400">
                <a:latin typeface="Calibri"/>
                <a:ea typeface="Calibri"/>
                <a:cs typeface="Arial"/>
              </a:rPr>
              <a:t>466 24 967</a:t>
            </a:r>
          </a:p>
          <a:p>
            <a:pPr algn="ctr"/>
            <a:r>
              <a:rPr lang="nb-NO" sz="1400">
                <a:latin typeface="Calibri"/>
                <a:cs typeface="Arial"/>
                <a:hlinkClick r:id="rId9"/>
              </a:rPr>
              <a:t>myrulla@stavsetmyrabarnehage.no</a:t>
            </a:r>
            <a:endParaRPr lang="nb-NO" sz="1400">
              <a:latin typeface="Calibri"/>
              <a:cs typeface="Arial"/>
            </a:endParaRPr>
          </a:p>
          <a:p>
            <a:pPr algn="ctr"/>
            <a:endParaRPr lang="nb-NO" sz="1400">
              <a:latin typeface="Calibri" pitchFamily="34" charset="0"/>
            </a:endParaRPr>
          </a:p>
          <a:p>
            <a:pPr algn="ctr"/>
            <a:endParaRPr lang="nb-NO" sz="1400">
              <a:latin typeface="Calibri" pitchFamily="34" charset="0"/>
            </a:endParaRPr>
          </a:p>
        </p:txBody>
      </p:sp>
    </p:spTree>
    <p:extLst>
      <p:ext uri="{BB962C8B-B14F-4D97-AF65-F5344CB8AC3E}">
        <p14:creationId xmlns:p14="http://schemas.microsoft.com/office/powerpoint/2010/main" val="81326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3" descr="Mal_innside_b.jpg"/>
          <p:cNvPicPr>
            <a:picLocks noChangeAspect="1"/>
          </p:cNvPicPr>
          <p:nvPr/>
        </p:nvPicPr>
        <p:blipFill>
          <a:blip r:embed="rId3"/>
          <a:srcRect/>
          <a:stretch>
            <a:fillRect/>
          </a:stretch>
        </p:blipFill>
        <p:spPr bwMode="auto">
          <a:xfrm>
            <a:off x="0" y="-1953"/>
            <a:ext cx="7559675" cy="7559675"/>
          </a:xfrm>
          <a:prstGeom prst="rect">
            <a:avLst/>
          </a:prstGeom>
          <a:noFill/>
          <a:ln w="9525">
            <a:noFill/>
            <a:miter lim="800000"/>
            <a:headEnd/>
            <a:tailEnd/>
          </a:ln>
        </p:spPr>
      </p:pic>
      <p:sp>
        <p:nvSpPr>
          <p:cNvPr id="5" name="Rektangel 4"/>
          <p:cNvSpPr/>
          <p:nvPr/>
        </p:nvSpPr>
        <p:spPr>
          <a:xfrm>
            <a:off x="815757" y="842740"/>
            <a:ext cx="7559674" cy="5016758"/>
          </a:xfrm>
          <a:prstGeom prst="rect">
            <a:avLst/>
          </a:prstGeom>
        </p:spPr>
        <p:txBody>
          <a:bodyPr wrap="square" lIns="91440" tIns="45720" rIns="91440" bIns="45720" anchor="t">
            <a:spAutoFit/>
          </a:bodyPr>
          <a:lstStyle/>
          <a:p>
            <a:pPr>
              <a:buClr>
                <a:srgbClr val="FF0000"/>
              </a:buClr>
            </a:pPr>
            <a:r>
              <a:rPr lang="nb-NO" sz="1600">
                <a:solidFill>
                  <a:srgbClr val="0070C0"/>
                </a:solidFill>
                <a:latin typeface="Verdana"/>
                <a:ea typeface="Verdana"/>
                <a:cs typeface="Arial"/>
              </a:rPr>
              <a:t>Hva kan dere forvente av oss?</a:t>
            </a:r>
          </a:p>
          <a:p>
            <a:pPr>
              <a:buClr>
                <a:srgbClr val="FF0000"/>
              </a:buClr>
            </a:pPr>
            <a:endParaRPr lang="nb-NO" sz="1600">
              <a:solidFill>
                <a:srgbClr val="7030A0"/>
              </a:solidFill>
              <a:latin typeface="Verdana" pitchFamily="34" charset="0"/>
            </a:endParaRPr>
          </a:p>
          <a:p>
            <a:pPr>
              <a:buClr>
                <a:srgbClr val="FF0000"/>
              </a:buClr>
            </a:pPr>
            <a:r>
              <a:rPr lang="nb-NO" sz="1200">
                <a:solidFill>
                  <a:srgbClr val="000000"/>
                </a:solidFill>
                <a:latin typeface="Verdana"/>
                <a:ea typeface="Verdana"/>
                <a:cs typeface="Arial"/>
              </a:rPr>
              <a:t>Personale som jobber med å skape trygghet, tillit og tilhørighet hos hvert </a:t>
            </a:r>
          </a:p>
          <a:p>
            <a:r>
              <a:rPr lang="nb-NO" sz="1200">
                <a:latin typeface="Verdana"/>
                <a:ea typeface="Verdana"/>
                <a:cs typeface="Arial"/>
              </a:rPr>
              <a:t>enkelt barn og i fellesskapet på barnehagen.</a:t>
            </a:r>
            <a:endParaRPr lang="nb-NO">
              <a:ea typeface="Verdana"/>
            </a:endParaRPr>
          </a:p>
          <a:p>
            <a:endParaRPr lang="nb-NO" sz="1200">
              <a:latin typeface="Verdana"/>
              <a:ea typeface="Verdana"/>
              <a:cs typeface="Arial"/>
            </a:endParaRPr>
          </a:p>
          <a:p>
            <a:r>
              <a:rPr lang="nb-NO" sz="1200">
                <a:latin typeface="Verdana"/>
                <a:ea typeface="Verdana"/>
                <a:cs typeface="Arial"/>
              </a:rPr>
              <a:t>Personale som er bevisst sin egen rolle i samhandling og kommunikasjon med barn.</a:t>
            </a:r>
            <a:endParaRPr lang="nb-NO">
              <a:latin typeface="Arial"/>
              <a:ea typeface="Verdana"/>
              <a:cs typeface="Arial"/>
            </a:endParaRPr>
          </a:p>
          <a:p>
            <a:endParaRPr lang="nb-NO" sz="1200">
              <a:latin typeface="Verdana"/>
              <a:ea typeface="Verdana"/>
              <a:cs typeface="Arial"/>
            </a:endParaRPr>
          </a:p>
          <a:p>
            <a:r>
              <a:rPr lang="nb-NO" sz="1200">
                <a:latin typeface="Verdana"/>
                <a:ea typeface="Verdana"/>
                <a:cs typeface="Arial"/>
              </a:rPr>
              <a:t>Personalet skal aktivt jobbe med å fremme fellesskapet på avdelingene og på </a:t>
            </a:r>
            <a:endParaRPr lang="nb-NO">
              <a:ea typeface="Verdana"/>
            </a:endParaRPr>
          </a:p>
          <a:p>
            <a:r>
              <a:rPr lang="nb-NO" sz="1200">
                <a:latin typeface="Verdana"/>
                <a:ea typeface="Verdana"/>
                <a:cs typeface="Arial"/>
              </a:rPr>
              <a:t>barnehagen som helhet. </a:t>
            </a:r>
            <a:endParaRPr lang="nb-NO"/>
          </a:p>
          <a:p>
            <a:pPr marL="171450" indent="-171450">
              <a:buFont typeface="Wingdings"/>
              <a:buChar char="v"/>
            </a:pPr>
            <a:endParaRPr lang="nb-NO" sz="1200">
              <a:latin typeface="Verdana"/>
              <a:ea typeface="Verdana"/>
              <a:cs typeface="Arial"/>
            </a:endParaRPr>
          </a:p>
          <a:p>
            <a:r>
              <a:rPr lang="nb-NO" sz="1200">
                <a:latin typeface="Verdana"/>
                <a:ea typeface="Verdana"/>
                <a:cs typeface="Arial"/>
              </a:rPr>
              <a:t>Personale som legger til rette for at barna skal oppleve et stimulerende </a:t>
            </a:r>
            <a:endParaRPr lang="en-US" sz="1200">
              <a:latin typeface="Verdana"/>
              <a:ea typeface="Verdana"/>
              <a:cs typeface="Arial"/>
            </a:endParaRPr>
          </a:p>
          <a:p>
            <a:r>
              <a:rPr lang="nb-NO" sz="1200">
                <a:latin typeface="Verdana"/>
                <a:ea typeface="Verdana"/>
                <a:cs typeface="Arial"/>
              </a:rPr>
              <a:t>læringsmiljø som støtter opp om barnets lyst til å leke, utforske, mestre og delta i barnefellesskapet.</a:t>
            </a:r>
            <a:endParaRPr lang="en-US"/>
          </a:p>
          <a:p>
            <a:endParaRPr lang="nb-NO" sz="1200">
              <a:latin typeface="Verdana"/>
              <a:ea typeface="Verdana"/>
              <a:cs typeface="Arial"/>
            </a:endParaRPr>
          </a:p>
          <a:p>
            <a:pPr>
              <a:buClr>
                <a:srgbClr val="FF0000"/>
              </a:buClr>
            </a:pPr>
            <a:r>
              <a:rPr lang="nb-NO" sz="1200">
                <a:latin typeface="Verdana"/>
                <a:ea typeface="Verdana"/>
                <a:cs typeface="Arial"/>
              </a:rPr>
              <a:t>Personale som bidrar til at alle barn kan oppleve glede, humor, spenning og </a:t>
            </a:r>
            <a:endParaRPr lang="nb-NO"/>
          </a:p>
          <a:p>
            <a:pPr>
              <a:buClr>
                <a:srgbClr val="FF0000"/>
              </a:buClr>
            </a:pPr>
            <a:r>
              <a:rPr lang="nb-NO" sz="1200">
                <a:latin typeface="Verdana"/>
                <a:ea typeface="Verdana"/>
                <a:cs typeface="Arial"/>
              </a:rPr>
              <a:t>engasjement gjennom lek – alene og sammen med andre.</a:t>
            </a:r>
          </a:p>
          <a:p>
            <a:endParaRPr lang="nb-NO" sz="1200">
              <a:latin typeface="Verdana"/>
              <a:ea typeface="Verdana"/>
              <a:cs typeface="Arial"/>
            </a:endParaRPr>
          </a:p>
          <a:p>
            <a:pPr>
              <a:buClr>
                <a:srgbClr val="FF0000"/>
              </a:buClr>
            </a:pPr>
            <a:r>
              <a:rPr lang="nb-NO" sz="1200">
                <a:latin typeface="Verdana"/>
                <a:ea typeface="Verdana"/>
                <a:cs typeface="Arial"/>
              </a:rPr>
              <a:t>Personale som inspirerer til og gir rom for ulike typer lek inne og ute.</a:t>
            </a:r>
            <a:endParaRPr lang="nb-NO">
              <a:ea typeface="Verdana"/>
            </a:endParaRPr>
          </a:p>
          <a:p>
            <a:endParaRPr lang="nb-NO" sz="1200">
              <a:latin typeface="Verdana"/>
              <a:ea typeface="Verdana"/>
              <a:cs typeface="Arial"/>
            </a:endParaRPr>
          </a:p>
          <a:p>
            <a:r>
              <a:rPr lang="nb-NO" sz="1200">
                <a:latin typeface="Verdana"/>
                <a:ea typeface="Verdana"/>
                <a:cs typeface="Arial"/>
              </a:rPr>
              <a:t>Personale som har fokus på å skape trivsel og ro rundt </a:t>
            </a:r>
            <a:r>
              <a:rPr lang="nb-NO" sz="1200">
                <a:latin typeface="Verdana"/>
                <a:ea typeface="Verdana"/>
                <a:cs typeface="Verdana"/>
              </a:rPr>
              <a:t>måltidene; </a:t>
            </a:r>
            <a:r>
              <a:rPr lang="nb-NO" sz="1200">
                <a:latin typeface="Verdana"/>
                <a:ea typeface="Verdana"/>
                <a:cs typeface="Arial"/>
              </a:rPr>
              <a:t>gode </a:t>
            </a:r>
            <a:endParaRPr lang="nb-NO">
              <a:ea typeface="Verdana"/>
            </a:endParaRPr>
          </a:p>
          <a:p>
            <a:pPr>
              <a:buClr>
                <a:srgbClr val="FF0000"/>
              </a:buClr>
            </a:pPr>
            <a:r>
              <a:rPr lang="nb-NO" sz="1200" err="1">
                <a:latin typeface="Verdana"/>
                <a:ea typeface="Verdana"/>
                <a:cs typeface="Arial"/>
              </a:rPr>
              <a:t>bordvaner</a:t>
            </a:r>
            <a:r>
              <a:rPr lang="nb-NO" sz="1200">
                <a:latin typeface="Verdana"/>
                <a:ea typeface="Verdana"/>
                <a:cs typeface="Arial"/>
              </a:rPr>
              <a:t>, kommunikasjon, selvstendighet og mestring.</a:t>
            </a:r>
          </a:p>
          <a:p>
            <a:pPr marL="171450" indent="-171450">
              <a:buClr>
                <a:srgbClr val="00B050"/>
              </a:buClr>
              <a:buFont typeface="Wingdings" pitchFamily="2" charset="2"/>
              <a:buChar char="v"/>
            </a:pPr>
            <a:endParaRPr lang="nb-NO" sz="1200">
              <a:latin typeface="Verdana" pitchFamily="34" charset="0"/>
              <a:ea typeface="Verdana"/>
            </a:endParaRPr>
          </a:p>
          <a:p>
            <a:pPr>
              <a:buClr>
                <a:srgbClr val="00B050"/>
              </a:buClr>
            </a:pPr>
            <a:r>
              <a:rPr lang="nb-NO" sz="1200">
                <a:latin typeface="Verdana"/>
                <a:ea typeface="Verdana"/>
                <a:cs typeface="Arial"/>
              </a:rPr>
              <a:t>Hos oss skal dere finne et positivt personale som er imøtekommende overfor </a:t>
            </a:r>
            <a:endParaRPr lang="nb-NO" sz="1200">
              <a:latin typeface="Verdana" pitchFamily="34" charset="0"/>
              <a:ea typeface="Verdana"/>
            </a:endParaRPr>
          </a:p>
          <a:p>
            <a:r>
              <a:rPr lang="nb-NO" sz="1200">
                <a:latin typeface="Verdana"/>
                <a:ea typeface="Verdana"/>
                <a:cs typeface="Arial"/>
              </a:rPr>
              <a:t>barn og foreldre, og som forteller om barnets dag i møte med foreldre.</a:t>
            </a:r>
            <a:endParaRPr lang="nb-NO" sz="1200">
              <a:latin typeface="Verdana" pitchFamily="34" charset="0"/>
              <a:ea typeface="Verdana"/>
            </a:endParaRPr>
          </a:p>
          <a:p>
            <a:pPr>
              <a:buClr>
                <a:srgbClr val="002060"/>
              </a:buClr>
            </a:pPr>
            <a:endParaRPr lang="nb-NO" sz="1200">
              <a:latin typeface="Verdana" pitchFamily="34" charset="0"/>
              <a:ea typeface="Verdana" pitchFamily="34" charset="0"/>
            </a:endParaRPr>
          </a:p>
          <a:p>
            <a:pPr>
              <a:buClr>
                <a:srgbClr val="002060"/>
              </a:buClr>
            </a:pPr>
            <a:endParaRPr lang="nb-NO" sz="1200">
              <a:latin typeface="Verdana" pitchFamily="34" charset="0"/>
              <a:ea typeface="Verdana" pitchFamily="34" charset="0"/>
            </a:endParaRPr>
          </a:p>
        </p:txBody>
      </p:sp>
    </p:spTree>
    <p:extLst>
      <p:ext uri="{BB962C8B-B14F-4D97-AF65-F5344CB8AC3E}">
        <p14:creationId xmlns:p14="http://schemas.microsoft.com/office/powerpoint/2010/main" val="736089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Mal_innside_c.jpg"/>
          <p:cNvPicPr>
            <a:picLocks noChangeAspect="1"/>
          </p:cNvPicPr>
          <p:nvPr/>
        </p:nvPicPr>
        <p:blipFill>
          <a:blip r:embed="rId3"/>
          <a:srcRect/>
          <a:stretch>
            <a:fillRect/>
          </a:stretch>
        </p:blipFill>
        <p:spPr bwMode="auto">
          <a:xfrm>
            <a:off x="3175" y="11546"/>
            <a:ext cx="7559675" cy="7559675"/>
          </a:xfrm>
          <a:prstGeom prst="rect">
            <a:avLst/>
          </a:prstGeom>
          <a:noFill/>
          <a:ln w="9525">
            <a:noFill/>
            <a:miter lim="800000"/>
            <a:headEnd/>
            <a:tailEnd/>
          </a:ln>
        </p:spPr>
      </p:pic>
      <p:sp>
        <p:nvSpPr>
          <p:cNvPr id="8" name="TekstSylinder 7"/>
          <p:cNvSpPr txBox="1"/>
          <p:nvPr/>
        </p:nvSpPr>
        <p:spPr>
          <a:xfrm>
            <a:off x="903620" y="980232"/>
            <a:ext cx="5994018" cy="5743111"/>
          </a:xfrm>
          <a:prstGeom prst="rect">
            <a:avLst/>
          </a:prstGeom>
          <a:noFill/>
        </p:spPr>
        <p:txBody>
          <a:bodyPr wrap="square" lIns="91440" tIns="45720" rIns="91440" bIns="45720" rtlCol="0" anchor="t">
            <a:spAutoFit/>
          </a:bodyPr>
          <a:lstStyle/>
          <a:p>
            <a:pPr marL="342900" indent="-342900">
              <a:spcBef>
                <a:spcPct val="20000"/>
              </a:spcBef>
            </a:pPr>
            <a:r>
              <a:rPr lang="nb-NO">
                <a:solidFill>
                  <a:srgbClr val="0070C0"/>
                </a:solidFill>
                <a:latin typeface="Arial Black"/>
                <a:ea typeface="Verdana"/>
                <a:cs typeface="Arial"/>
              </a:rPr>
              <a:t>Barnehagens grunnverdier</a:t>
            </a:r>
            <a:endParaRPr lang="en-US">
              <a:solidFill>
                <a:srgbClr val="0070C0"/>
              </a:solidFill>
              <a:latin typeface="Arial Black"/>
              <a:ea typeface="Verdana"/>
              <a:cs typeface="Arial"/>
            </a:endParaRPr>
          </a:p>
          <a:p>
            <a:pPr marL="342900" indent="-342900">
              <a:spcBef>
                <a:spcPct val="20000"/>
              </a:spcBef>
            </a:pPr>
            <a:r>
              <a:rPr lang="nb-NO" sz="1200">
                <a:solidFill>
                  <a:srgbClr val="00B050"/>
                </a:solidFill>
                <a:latin typeface="Verdana"/>
                <a:ea typeface="Verdana"/>
                <a:cs typeface="Arial"/>
              </a:rPr>
              <a:t>     </a:t>
            </a:r>
          </a:p>
          <a:p>
            <a:pPr marL="342900" indent="-342900">
              <a:spcBef>
                <a:spcPct val="20000"/>
              </a:spcBef>
            </a:pPr>
            <a:r>
              <a:rPr lang="nb-NO" sz="1600">
                <a:solidFill>
                  <a:srgbClr val="0070C0"/>
                </a:solidFill>
                <a:latin typeface="Verdana"/>
                <a:ea typeface="Verdana"/>
                <a:cs typeface="Arial"/>
              </a:rPr>
              <a:t>Omsorg</a:t>
            </a:r>
            <a:endParaRPr lang="en-US" sz="1600">
              <a:solidFill>
                <a:srgbClr val="0070C0"/>
              </a:solidFill>
              <a:latin typeface="Verdana"/>
              <a:ea typeface="Verdana"/>
              <a:cs typeface="Arial"/>
            </a:endParaRPr>
          </a:p>
          <a:p>
            <a:pPr marL="342900" indent="-342900">
              <a:spcBef>
                <a:spcPct val="20000"/>
              </a:spcBef>
            </a:pPr>
            <a:endParaRPr lang="nb-NO" sz="1600">
              <a:latin typeface="Verdana"/>
              <a:ea typeface="Verdana"/>
              <a:cs typeface="Arial"/>
            </a:endParaRPr>
          </a:p>
          <a:p>
            <a:r>
              <a:rPr lang="nb-NO" sz="1200">
                <a:latin typeface="Verdana"/>
                <a:ea typeface="Verdana"/>
                <a:cs typeface="Calibri"/>
              </a:rPr>
              <a:t>Omsorg er en forutsetning for barns trygghet og trivsel. </a:t>
            </a:r>
          </a:p>
          <a:p>
            <a:r>
              <a:rPr lang="nb-NO" sz="1200">
                <a:latin typeface="Verdana"/>
                <a:ea typeface="Verdana"/>
                <a:cs typeface="Calibri"/>
              </a:rPr>
              <a:t>Trygghet og trivsel er med å skape grunnlag for en god utvikling på alle områder i livet.  </a:t>
            </a:r>
          </a:p>
          <a:p>
            <a:endParaRPr lang="nb-NO" sz="1200">
              <a:latin typeface="Verdana"/>
              <a:ea typeface="Verdana"/>
              <a:cs typeface="Calibri"/>
            </a:endParaRPr>
          </a:p>
          <a:p>
            <a:r>
              <a:rPr lang="nb-NO" sz="1200">
                <a:latin typeface="Verdana"/>
                <a:ea typeface="Verdana"/>
                <a:cs typeface="Calibri"/>
              </a:rPr>
              <a:t>Personalet skal legge til rette for omsorgsfulle relasjoner slik at barna kan knytte seg til personalet og til hverandre. </a:t>
            </a:r>
            <a:r>
              <a:rPr lang="en-US" sz="1200">
                <a:latin typeface="Verdana"/>
                <a:ea typeface="Verdana"/>
                <a:cs typeface="Calibri"/>
              </a:rPr>
              <a:t> </a:t>
            </a:r>
          </a:p>
          <a:p>
            <a:r>
              <a:rPr lang="nb-NO" sz="1200">
                <a:latin typeface="Verdana"/>
                <a:ea typeface="Verdana"/>
                <a:cs typeface="Calibri"/>
              </a:rPr>
              <a:t>Personalet skal støtte og oppmuntre barna til å vise omsorg for </a:t>
            </a:r>
            <a:endParaRPr lang="en-US" sz="1200">
              <a:latin typeface="Verdana"/>
              <a:ea typeface="Verdana"/>
              <a:cs typeface="Calibri"/>
            </a:endParaRPr>
          </a:p>
          <a:p>
            <a:r>
              <a:rPr lang="nb-NO" sz="1200">
                <a:latin typeface="Verdana"/>
                <a:ea typeface="Verdana"/>
                <a:cs typeface="Calibri"/>
              </a:rPr>
              <a:t>hverandre og til selv å kunne ta imot omsorg, og de skal verdsette barnas egne omsorgshandlinger. </a:t>
            </a:r>
            <a:endParaRPr lang="en-US" sz="1200">
              <a:latin typeface="Verdana"/>
              <a:ea typeface="Verdana"/>
              <a:cs typeface="Calibri"/>
            </a:endParaRPr>
          </a:p>
          <a:p>
            <a:endParaRPr lang="nb-NO" sz="1200">
              <a:latin typeface="Verdana"/>
              <a:ea typeface="Verdana"/>
              <a:cs typeface="Calibri"/>
            </a:endParaRPr>
          </a:p>
          <a:p>
            <a:r>
              <a:rPr lang="nb-NO" sz="1200">
                <a:latin typeface="Verdana"/>
                <a:ea typeface="Verdana"/>
                <a:cs typeface="Calibri"/>
              </a:rPr>
              <a:t>For å oppnå dette skal alle voksne være </a:t>
            </a:r>
          </a:p>
          <a:p>
            <a:r>
              <a:rPr lang="nb-NO" sz="1200">
                <a:latin typeface="Verdana"/>
                <a:ea typeface="Verdana"/>
                <a:cs typeface="Calibri"/>
              </a:rPr>
              <a:t>lydhøre og sensitive overfor barnas </a:t>
            </a:r>
            <a:endParaRPr lang="en-US">
              <a:ea typeface="Verdana"/>
            </a:endParaRPr>
          </a:p>
          <a:p>
            <a:r>
              <a:rPr lang="nb-NO" sz="1200">
                <a:latin typeface="Verdana"/>
                <a:ea typeface="Verdana"/>
                <a:cs typeface="Calibri"/>
              </a:rPr>
              <a:t>uttrykk for å kunne imøtekomme det</a:t>
            </a:r>
            <a:endParaRPr lang="nb-NO">
              <a:ea typeface="Verdana"/>
            </a:endParaRPr>
          </a:p>
          <a:p>
            <a:r>
              <a:rPr lang="nb-NO" sz="1200">
                <a:latin typeface="Verdana"/>
                <a:ea typeface="Verdana"/>
                <a:cs typeface="Calibri"/>
              </a:rPr>
              <a:t>enkelte barns behov fysisk omsorg, </a:t>
            </a:r>
            <a:endParaRPr lang="nb-NO">
              <a:ea typeface="Verdana"/>
            </a:endParaRPr>
          </a:p>
          <a:p>
            <a:r>
              <a:rPr lang="nb-NO" sz="1200">
                <a:latin typeface="Verdana"/>
                <a:ea typeface="Verdana"/>
                <a:cs typeface="Calibri"/>
              </a:rPr>
              <a:t>ro og hvile.  </a:t>
            </a:r>
            <a:endParaRPr lang="nb-NO"/>
          </a:p>
          <a:p>
            <a:endParaRPr lang="nb-NO" sz="1200">
              <a:latin typeface="Verdana"/>
              <a:ea typeface="Verdana"/>
              <a:cs typeface="Calibri"/>
            </a:endParaRPr>
          </a:p>
          <a:p>
            <a:r>
              <a:rPr lang="nb-NO" sz="1200">
                <a:latin typeface="Verdana"/>
                <a:ea typeface="Verdana"/>
                <a:cs typeface="Calibri"/>
              </a:rPr>
              <a:t>Barna skal oppleve å bli sett, forstått, </a:t>
            </a:r>
          </a:p>
          <a:p>
            <a:r>
              <a:rPr lang="nb-NO" sz="1200">
                <a:latin typeface="Verdana"/>
                <a:ea typeface="Verdana"/>
                <a:cs typeface="Calibri"/>
              </a:rPr>
              <a:t>respektert og få den hjelp og støtte de </a:t>
            </a:r>
            <a:endParaRPr lang="nb-NO">
              <a:ea typeface="Verdana"/>
            </a:endParaRPr>
          </a:p>
          <a:p>
            <a:r>
              <a:rPr lang="nb-NO" sz="1200">
                <a:latin typeface="Verdana"/>
                <a:ea typeface="Verdana"/>
                <a:cs typeface="Calibri"/>
              </a:rPr>
              <a:t>har behov for. </a:t>
            </a:r>
            <a:endParaRPr lang="nb-NO"/>
          </a:p>
          <a:p>
            <a:r>
              <a:rPr lang="nb-NO" sz="1200">
                <a:latin typeface="Verdana"/>
                <a:ea typeface="Verdana"/>
                <a:cs typeface="Calibri"/>
              </a:rPr>
              <a:t>Barnehagen skal bidra til barna kan </a:t>
            </a:r>
          </a:p>
          <a:p>
            <a:r>
              <a:rPr lang="nb-NO" sz="1200">
                <a:latin typeface="Verdana"/>
                <a:ea typeface="Verdana"/>
                <a:cs typeface="Calibri"/>
              </a:rPr>
              <a:t>utvikle tillit til seg selv og andre. </a:t>
            </a:r>
            <a:endParaRPr lang="nb-NO"/>
          </a:p>
          <a:p>
            <a:endParaRPr lang="nb-NO" sz="1200">
              <a:latin typeface="Verdana"/>
              <a:ea typeface="Verdana"/>
              <a:cs typeface="Calibri"/>
            </a:endParaRPr>
          </a:p>
          <a:p>
            <a:pPr marL="342900" indent="-342900">
              <a:spcBef>
                <a:spcPct val="20000"/>
              </a:spcBef>
            </a:pPr>
            <a:endParaRPr lang="nb-NO" sz="1200">
              <a:latin typeface="Verdana"/>
              <a:ea typeface="Verdana"/>
              <a:cs typeface="Calibri"/>
            </a:endParaRPr>
          </a:p>
          <a:p>
            <a:endParaRPr lang="nb-NO">
              <a:ea typeface="Verdana"/>
            </a:endParaRPr>
          </a:p>
        </p:txBody>
      </p:sp>
      <p:pic>
        <p:nvPicPr>
          <p:cNvPr id="3" name="Bilde 2" descr="Et bilde som inneholder klær, person, smårolling, innendørs&#10;&#10;Automatisk generert beskrivelse">
            <a:extLst>
              <a:ext uri="{FF2B5EF4-FFF2-40B4-BE49-F238E27FC236}">
                <a16:creationId xmlns:a16="http://schemas.microsoft.com/office/drawing/2014/main" id="{0A9A7CDF-9580-D469-E5B4-EC7831EEC1CF}"/>
              </a:ext>
            </a:extLst>
          </p:cNvPr>
          <p:cNvPicPr>
            <a:picLocks noChangeAspect="1"/>
          </p:cNvPicPr>
          <p:nvPr/>
        </p:nvPicPr>
        <p:blipFill>
          <a:blip r:embed="rId4"/>
          <a:stretch>
            <a:fillRect/>
          </a:stretch>
        </p:blipFill>
        <p:spPr>
          <a:xfrm>
            <a:off x="4258078" y="3778695"/>
            <a:ext cx="2495550" cy="2838450"/>
          </a:xfrm>
          <a:prstGeom prst="rect">
            <a:avLst/>
          </a:prstGeom>
        </p:spPr>
      </p:pic>
    </p:spTree>
    <p:extLst>
      <p:ext uri="{BB962C8B-B14F-4D97-AF65-F5344CB8AC3E}">
        <p14:creationId xmlns:p14="http://schemas.microsoft.com/office/powerpoint/2010/main" val="215067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Mal_innside_c.jpg"/>
          <p:cNvPicPr>
            <a:picLocks noChangeAspect="1"/>
          </p:cNvPicPr>
          <p:nvPr/>
        </p:nvPicPr>
        <p:blipFill>
          <a:blip r:embed="rId3"/>
          <a:srcRect/>
          <a:stretch>
            <a:fillRect/>
          </a:stretch>
        </p:blipFill>
        <p:spPr bwMode="auto">
          <a:xfrm>
            <a:off x="26128" y="7081"/>
            <a:ext cx="7559675" cy="7559675"/>
          </a:xfrm>
          <a:prstGeom prst="rect">
            <a:avLst/>
          </a:prstGeom>
          <a:noFill/>
          <a:ln w="9525">
            <a:noFill/>
            <a:miter lim="800000"/>
            <a:headEnd/>
            <a:tailEnd/>
          </a:ln>
        </p:spPr>
      </p:pic>
      <p:sp>
        <p:nvSpPr>
          <p:cNvPr id="8" name="TekstSylinder 7"/>
          <p:cNvSpPr txBox="1"/>
          <p:nvPr/>
        </p:nvSpPr>
        <p:spPr>
          <a:xfrm>
            <a:off x="845369" y="865507"/>
            <a:ext cx="5867211" cy="6001643"/>
          </a:xfrm>
          <a:prstGeom prst="rect">
            <a:avLst/>
          </a:prstGeom>
          <a:noFill/>
        </p:spPr>
        <p:txBody>
          <a:bodyPr wrap="square" lIns="91440" tIns="45720" rIns="91440" bIns="45720" rtlCol="0" anchor="t">
            <a:spAutoFit/>
          </a:bodyPr>
          <a:lstStyle/>
          <a:p>
            <a:r>
              <a:rPr lang="nb-NO" sz="1600" dirty="0">
                <a:solidFill>
                  <a:srgbClr val="0070C0"/>
                </a:solidFill>
                <a:latin typeface="Verdana"/>
                <a:ea typeface="Verdana"/>
                <a:cs typeface="Arial"/>
              </a:rPr>
              <a:t>Lek, vennskap og fellesskap</a:t>
            </a:r>
          </a:p>
          <a:p>
            <a:endParaRPr lang="nb-NO" sz="1400">
              <a:solidFill>
                <a:schemeClr val="accent6">
                  <a:lumMod val="75000"/>
                </a:schemeClr>
              </a:solidFill>
              <a:latin typeface="Verdana" panose="020B0604030504040204" pitchFamily="34" charset="0"/>
              <a:ea typeface="Verdana" panose="020B0604030504040204" pitchFamily="34" charset="0"/>
            </a:endParaRPr>
          </a:p>
          <a:p>
            <a:r>
              <a:rPr lang="nb-NO" sz="1200" dirty="0">
                <a:latin typeface="Verdana"/>
                <a:ea typeface="Verdana"/>
                <a:cs typeface="Verdana"/>
              </a:rPr>
              <a:t>Leken, vennskap og fellesskapet har en framtredende plass i barnehagen. Gjennom leken skapes vennskap, lek er viktig for trivsel og den er med på å forebygge mobbing. </a:t>
            </a:r>
            <a:r>
              <a:rPr lang="nb-NO" sz="1200" dirty="0">
                <a:latin typeface="Verdana"/>
                <a:ea typeface="Verdana"/>
                <a:cs typeface="Arial"/>
              </a:rPr>
              <a:t>Barns lek kan være komplisert, den krever erfaring og øvelse. </a:t>
            </a:r>
          </a:p>
          <a:p>
            <a:endParaRPr lang="nb-NO" sz="1200">
              <a:latin typeface="Verdana"/>
              <a:ea typeface="Verdana"/>
              <a:cs typeface="Arial"/>
            </a:endParaRPr>
          </a:p>
          <a:p>
            <a:r>
              <a:rPr lang="nb-NO" sz="1200" dirty="0">
                <a:latin typeface="Verdana"/>
                <a:ea typeface="Verdana"/>
                <a:cs typeface="Verdana"/>
              </a:rPr>
              <a:t>Vi er opptatt av å verdsette lekens egenverdi, og vi anerkjenner at leken er en viktig læringsarena for barna. I leken utvikles barnas egen kultur, og den gir rom for kreativitet, fantasi, glede og humor. På denne måten får barna oppleve mestring og utvikle sosial kompetanse. I leken finner vi spor av tiden barna lever i, og hvordan de påvirkes av samfunnet rundt. </a:t>
            </a:r>
            <a:endParaRPr lang="nb-NO" dirty="0">
              <a:latin typeface="Arial"/>
              <a:ea typeface="Verdana"/>
              <a:cs typeface="Arial"/>
            </a:endParaRPr>
          </a:p>
          <a:p>
            <a:endParaRPr lang="nb-NO" sz="1200">
              <a:latin typeface="Verdana"/>
              <a:ea typeface="Verdana"/>
              <a:cs typeface="Verdana"/>
            </a:endParaRPr>
          </a:p>
          <a:p>
            <a:r>
              <a:rPr lang="nb-NO" sz="1200" dirty="0">
                <a:latin typeface="Verdana"/>
                <a:ea typeface="Verdana"/>
                <a:cs typeface="Verdana"/>
              </a:rPr>
              <a:t>Barna skal få erfare å være betydningsfulle for fellesskapet. </a:t>
            </a:r>
            <a:r>
              <a:rPr lang="en-US" sz="1200" dirty="0">
                <a:latin typeface="Verdana"/>
                <a:ea typeface="Verdana"/>
                <a:cs typeface="Verdana"/>
              </a:rPr>
              <a:t> </a:t>
            </a:r>
            <a:r>
              <a:rPr lang="nb-NO" sz="1200" dirty="0">
                <a:latin typeface="Verdana"/>
                <a:ea typeface="Verdana"/>
                <a:cs typeface="Verdana"/>
              </a:rPr>
              <a:t>Gjennom leken får de trening i å lytte til hverandre, vente og ta hver sin tur, vise hensyn og finne fram til gode løsninger. </a:t>
            </a:r>
            <a:r>
              <a:rPr lang="en-US" sz="1200" dirty="0">
                <a:latin typeface="Verdana"/>
                <a:ea typeface="Verdana"/>
                <a:cs typeface="Verdana"/>
              </a:rPr>
              <a:t> </a:t>
            </a:r>
          </a:p>
          <a:p>
            <a:r>
              <a:rPr lang="nb-NO" sz="1200" dirty="0">
                <a:latin typeface="Verdana"/>
                <a:ea typeface="Verdana"/>
                <a:cs typeface="Verdana"/>
              </a:rPr>
              <a:t>I samspill med andre får barna mulighet til å lære og mestre ferdigheter både for å komme inn i lek og for å opprettholde den. </a:t>
            </a:r>
            <a:endParaRPr lang="en-US" sz="1200" dirty="0">
              <a:latin typeface="Verdana"/>
              <a:ea typeface="Verdana"/>
            </a:endParaRPr>
          </a:p>
          <a:p>
            <a:endParaRPr lang="nb-NO" sz="1200">
              <a:latin typeface="Verdana"/>
              <a:ea typeface="Verdana"/>
              <a:cs typeface="Verdana"/>
            </a:endParaRPr>
          </a:p>
          <a:p>
            <a:r>
              <a:rPr lang="nb-NO" sz="1200" dirty="0">
                <a:latin typeface="Verdana"/>
                <a:ea typeface="Verdana"/>
                <a:cs typeface="Verdana"/>
              </a:rPr>
              <a:t>Personalet skal møte barna der de er i sin </a:t>
            </a:r>
          </a:p>
          <a:p>
            <a:r>
              <a:rPr lang="nb-NO" sz="1200" dirty="0">
                <a:latin typeface="Verdana"/>
                <a:ea typeface="Verdana"/>
                <a:cs typeface="Verdana"/>
              </a:rPr>
              <a:t>utvikling og være trygge rollemodeller. </a:t>
            </a:r>
            <a:endParaRPr lang="nb-NO" dirty="0">
              <a:ea typeface="Verdana"/>
            </a:endParaRPr>
          </a:p>
          <a:p>
            <a:r>
              <a:rPr lang="nb-NO" sz="1200" dirty="0">
                <a:latin typeface="Verdana"/>
                <a:ea typeface="Verdana"/>
                <a:cs typeface="Verdana"/>
              </a:rPr>
              <a:t>Vi er opptatt av at personale skal være </a:t>
            </a:r>
            <a:endParaRPr lang="nb-NO" dirty="0">
              <a:ea typeface="Verdana"/>
            </a:endParaRPr>
          </a:p>
          <a:p>
            <a:r>
              <a:rPr lang="nb-NO" sz="1200" dirty="0">
                <a:latin typeface="Verdana"/>
                <a:ea typeface="Verdana"/>
                <a:cs typeface="Verdana"/>
              </a:rPr>
              <a:t>aktivt og sensitivt til stede i leken med </a:t>
            </a:r>
            <a:endParaRPr lang="nb-NO" dirty="0">
              <a:ea typeface="Verdana"/>
            </a:endParaRPr>
          </a:p>
          <a:p>
            <a:r>
              <a:rPr lang="nb-NO" sz="1200" dirty="0">
                <a:latin typeface="Verdana"/>
                <a:ea typeface="Verdana"/>
                <a:cs typeface="Verdana"/>
              </a:rPr>
              <a:t>barna. </a:t>
            </a:r>
            <a:endParaRPr lang="nb-NO" dirty="0"/>
          </a:p>
          <a:p>
            <a:endParaRPr lang="nb-NO" sz="1200">
              <a:latin typeface="Verdana"/>
              <a:ea typeface="Verdana"/>
              <a:cs typeface="Verdana"/>
            </a:endParaRPr>
          </a:p>
          <a:p>
            <a:r>
              <a:rPr lang="nb-NO" sz="1200" dirty="0">
                <a:latin typeface="Verdana"/>
                <a:ea typeface="Verdana"/>
                <a:cs typeface="Verdana"/>
              </a:rPr>
              <a:t>Non-verbalt og verbalt språk må støttes </a:t>
            </a:r>
            <a:endParaRPr lang="nb-NO" dirty="0">
              <a:ea typeface="Verdana"/>
            </a:endParaRPr>
          </a:p>
          <a:p>
            <a:r>
              <a:rPr lang="nb-NO" sz="1200" dirty="0">
                <a:latin typeface="Verdana"/>
                <a:ea typeface="Verdana"/>
                <a:cs typeface="Verdana"/>
              </a:rPr>
              <a:t>for at barna skal gjøre seg forstått, bli </a:t>
            </a:r>
            <a:endParaRPr lang="nb-NO" dirty="0">
              <a:ea typeface="Verdana"/>
            </a:endParaRPr>
          </a:p>
          <a:p>
            <a:r>
              <a:rPr lang="nb-NO" sz="1200" dirty="0">
                <a:latin typeface="Verdana"/>
                <a:ea typeface="Verdana"/>
                <a:cs typeface="Verdana"/>
              </a:rPr>
              <a:t>forstått og bidra til å bygge gode relasjoner. </a:t>
            </a:r>
            <a:endParaRPr lang="nb-NO" dirty="0"/>
          </a:p>
          <a:p>
            <a:endParaRPr lang="nb-NO" sz="1200">
              <a:latin typeface="Verdana"/>
              <a:ea typeface="Verdana"/>
            </a:endParaRPr>
          </a:p>
          <a:p>
            <a:endParaRPr lang="nb-NO"/>
          </a:p>
        </p:txBody>
      </p:sp>
      <p:pic>
        <p:nvPicPr>
          <p:cNvPr id="2" name="Bilde 1" descr="Et bilde som inneholder klær, grunn, sko, baby&#10;&#10;Automatisk generert beskrivelse">
            <a:extLst>
              <a:ext uri="{FF2B5EF4-FFF2-40B4-BE49-F238E27FC236}">
                <a16:creationId xmlns:a16="http://schemas.microsoft.com/office/drawing/2014/main" id="{BD314C57-0ED8-42FB-EB9E-50F10C1E0E24}"/>
              </a:ext>
            </a:extLst>
          </p:cNvPr>
          <p:cNvPicPr>
            <a:picLocks noChangeAspect="1"/>
          </p:cNvPicPr>
          <p:nvPr/>
        </p:nvPicPr>
        <p:blipFill>
          <a:blip r:embed="rId4"/>
          <a:stretch>
            <a:fillRect/>
          </a:stretch>
        </p:blipFill>
        <p:spPr>
          <a:xfrm>
            <a:off x="4275625" y="4384309"/>
            <a:ext cx="2572155" cy="2504332"/>
          </a:xfrm>
          <a:prstGeom prst="rect">
            <a:avLst/>
          </a:prstGeom>
        </p:spPr>
      </p:pic>
    </p:spTree>
    <p:extLst>
      <p:ext uri="{BB962C8B-B14F-4D97-AF65-F5344CB8AC3E}">
        <p14:creationId xmlns:p14="http://schemas.microsoft.com/office/powerpoint/2010/main" val="292034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Mal_innside_c.jpg"/>
          <p:cNvPicPr>
            <a:picLocks noChangeAspect="1"/>
          </p:cNvPicPr>
          <p:nvPr/>
        </p:nvPicPr>
        <p:blipFill>
          <a:blip r:embed="rId3"/>
          <a:srcRect/>
          <a:stretch>
            <a:fillRect/>
          </a:stretch>
        </p:blipFill>
        <p:spPr bwMode="auto">
          <a:xfrm>
            <a:off x="3175" y="-34999"/>
            <a:ext cx="7559675" cy="7559675"/>
          </a:xfrm>
          <a:prstGeom prst="rect">
            <a:avLst/>
          </a:prstGeom>
          <a:noFill/>
          <a:ln w="9525">
            <a:noFill/>
            <a:miter lim="800000"/>
            <a:headEnd/>
            <a:tailEnd/>
          </a:ln>
        </p:spPr>
      </p:pic>
      <p:sp>
        <p:nvSpPr>
          <p:cNvPr id="6" name="TekstSylinder 5"/>
          <p:cNvSpPr txBox="1"/>
          <p:nvPr/>
        </p:nvSpPr>
        <p:spPr>
          <a:xfrm>
            <a:off x="866688" y="843968"/>
            <a:ext cx="5832648" cy="5386090"/>
          </a:xfrm>
          <a:prstGeom prst="rect">
            <a:avLst/>
          </a:prstGeom>
          <a:noFill/>
        </p:spPr>
        <p:txBody>
          <a:bodyPr wrap="square" lIns="91440" tIns="45720" rIns="91440" bIns="45720" rtlCol="0" anchor="t">
            <a:spAutoFit/>
          </a:bodyPr>
          <a:lstStyle/>
          <a:p>
            <a:r>
              <a:rPr lang="nb-NO" sz="1600" dirty="0">
                <a:solidFill>
                  <a:srgbClr val="0070C0"/>
                </a:solidFill>
                <a:latin typeface="Verdana"/>
                <a:ea typeface="Verdana"/>
                <a:cs typeface="Verdana" pitchFamily="34" charset="0"/>
              </a:rPr>
              <a:t>Læring</a:t>
            </a:r>
          </a:p>
          <a:p>
            <a:r>
              <a:rPr lang="nb-NO" sz="1600" dirty="0">
                <a:solidFill>
                  <a:schemeClr val="accent6">
                    <a:lumMod val="75000"/>
                  </a:schemeClr>
                </a:solidFill>
                <a:latin typeface="Verdana"/>
                <a:ea typeface="Verdana"/>
                <a:cs typeface="Verdana" pitchFamily="34" charset="0"/>
              </a:rPr>
              <a:t> </a:t>
            </a:r>
          </a:p>
          <a:p>
            <a:r>
              <a:rPr lang="nb-NO" sz="1200" dirty="0">
                <a:latin typeface="Verdana"/>
                <a:ea typeface="Verdana"/>
                <a:cs typeface="Verdana" pitchFamily="34" charset="0"/>
              </a:rPr>
              <a:t>Barnehagen skal fremme læring i </a:t>
            </a:r>
            <a:endParaRPr lang="en-US" sz="1200" dirty="0">
              <a:latin typeface="Verdana"/>
              <a:ea typeface="Verdana"/>
              <a:cs typeface="Verdana" pitchFamily="34" charset="0"/>
            </a:endParaRPr>
          </a:p>
          <a:p>
            <a:r>
              <a:rPr lang="nb-NO" sz="1200" dirty="0">
                <a:latin typeface="Verdana"/>
                <a:ea typeface="Verdana"/>
                <a:cs typeface="Verdana" pitchFamily="34" charset="0"/>
              </a:rPr>
              <a:t>alle situasjoner i hverdagen, hvor </a:t>
            </a:r>
            <a:endParaRPr lang="en-US" sz="1200" dirty="0">
              <a:latin typeface="Verdana"/>
              <a:ea typeface="Verdana"/>
              <a:cs typeface="Verdana" pitchFamily="34" charset="0"/>
            </a:endParaRPr>
          </a:p>
          <a:p>
            <a:r>
              <a:rPr lang="nb-NO" sz="1200" dirty="0">
                <a:latin typeface="Verdana"/>
                <a:ea typeface="Verdana"/>
                <a:cs typeface="Verdana" pitchFamily="34" charset="0"/>
              </a:rPr>
              <a:t>barna blir introdusert for aktiviteter, </a:t>
            </a:r>
            <a:endParaRPr lang="en-US" sz="1200" dirty="0">
              <a:latin typeface="Verdana"/>
              <a:ea typeface="Verdana"/>
              <a:cs typeface="Verdana" pitchFamily="34" charset="0"/>
            </a:endParaRPr>
          </a:p>
          <a:p>
            <a:r>
              <a:rPr lang="nb-NO" sz="1200" dirty="0">
                <a:latin typeface="Verdana"/>
                <a:ea typeface="Verdana"/>
                <a:cs typeface="Verdana" pitchFamily="34" charset="0"/>
              </a:rPr>
              <a:t>prosjekter, tema og sammen utforsker </a:t>
            </a:r>
            <a:endParaRPr lang="en-US" sz="1200" dirty="0">
              <a:latin typeface="Verdana"/>
              <a:ea typeface="Verdana"/>
              <a:cs typeface="Verdana" pitchFamily="34" charset="0"/>
            </a:endParaRPr>
          </a:p>
          <a:p>
            <a:r>
              <a:rPr lang="nb-NO" sz="1200" dirty="0">
                <a:latin typeface="Verdana"/>
                <a:ea typeface="Verdana"/>
                <a:cs typeface="Verdana" pitchFamily="34" charset="0"/>
              </a:rPr>
              <a:t>fenomener, materialer og redskaper. </a:t>
            </a:r>
            <a:endParaRPr lang="en-US" sz="1200" dirty="0">
              <a:latin typeface="Verdana"/>
              <a:ea typeface="Verdana"/>
              <a:cs typeface="Verdana" pitchFamily="34" charset="0"/>
            </a:endParaRPr>
          </a:p>
          <a:p>
            <a:r>
              <a:rPr lang="nb-NO" sz="1200" dirty="0">
                <a:latin typeface="Verdana"/>
                <a:ea typeface="Verdana"/>
                <a:cs typeface="Verdana" pitchFamily="34" charset="0"/>
              </a:rPr>
              <a:t>Personalet støtter og anerkjenner </a:t>
            </a:r>
            <a:endParaRPr lang="en-US" sz="1200" dirty="0">
              <a:latin typeface="Verdana"/>
              <a:ea typeface="Verdana"/>
              <a:cs typeface="Verdana" pitchFamily="34" charset="0"/>
            </a:endParaRPr>
          </a:p>
          <a:p>
            <a:r>
              <a:rPr lang="nb-NO" sz="1200" dirty="0">
                <a:latin typeface="Verdana"/>
                <a:ea typeface="Verdana"/>
                <a:cs typeface="Verdana" pitchFamily="34" charset="0"/>
              </a:rPr>
              <a:t>barns lærelyst, nysgjerrighet, </a:t>
            </a:r>
            <a:endParaRPr lang="en-US" sz="1200" dirty="0">
              <a:latin typeface="Verdana"/>
              <a:ea typeface="Verdana"/>
              <a:cs typeface="Verdana" pitchFamily="34" charset="0"/>
            </a:endParaRPr>
          </a:p>
          <a:p>
            <a:r>
              <a:rPr lang="nb-NO" sz="1200" dirty="0">
                <a:latin typeface="Verdana"/>
                <a:ea typeface="Verdana"/>
                <a:cs typeface="Verdana" pitchFamily="34" charset="0"/>
              </a:rPr>
              <a:t>kreativitet og vitebegjær, og barna </a:t>
            </a:r>
            <a:endParaRPr lang="en-US" sz="1200" dirty="0">
              <a:latin typeface="Verdana"/>
              <a:ea typeface="Verdana"/>
              <a:cs typeface="Verdana" pitchFamily="34" charset="0"/>
            </a:endParaRPr>
          </a:p>
          <a:p>
            <a:r>
              <a:rPr lang="nb-NO" sz="1200" dirty="0">
                <a:latin typeface="Verdana"/>
                <a:ea typeface="Verdana"/>
                <a:cs typeface="Verdana" pitchFamily="34" charset="0"/>
              </a:rPr>
              <a:t>skal få bruke kroppen og sansene </a:t>
            </a:r>
            <a:endParaRPr lang="en-US" sz="1200" dirty="0">
              <a:latin typeface="Verdana"/>
              <a:ea typeface="Verdana"/>
              <a:cs typeface="Verdana" pitchFamily="34" charset="0"/>
            </a:endParaRPr>
          </a:p>
          <a:p>
            <a:r>
              <a:rPr lang="nb-NO" sz="1200" dirty="0">
                <a:latin typeface="Verdana"/>
                <a:ea typeface="Verdana"/>
                <a:cs typeface="Verdana" pitchFamily="34" charset="0"/>
              </a:rPr>
              <a:t>i læringsprosessen.</a:t>
            </a:r>
            <a:endParaRPr lang="en-US" sz="1200" dirty="0">
              <a:latin typeface="Verdana"/>
              <a:ea typeface="Verdana"/>
              <a:cs typeface="Verdana" pitchFamily="34" charset="0"/>
            </a:endParaRPr>
          </a:p>
          <a:p>
            <a:endParaRPr lang="nb-NO" sz="1200">
              <a:latin typeface="Verdana"/>
              <a:ea typeface="Verdana"/>
              <a:cs typeface="Verdana" pitchFamily="34" charset="0"/>
            </a:endParaRPr>
          </a:p>
          <a:p>
            <a:r>
              <a:rPr lang="nb-NO" sz="1200" dirty="0">
                <a:latin typeface="Verdana"/>
                <a:ea typeface="Verdana"/>
                <a:cs typeface="Verdana" pitchFamily="34" charset="0"/>
              </a:rPr>
              <a:t>Barn erfarer og lærer gjennom leken. </a:t>
            </a:r>
            <a:endParaRPr lang="nb-NO" dirty="0">
              <a:ea typeface="Verdana"/>
            </a:endParaRPr>
          </a:p>
          <a:p>
            <a:r>
              <a:rPr lang="nb-NO" sz="1200" dirty="0">
                <a:latin typeface="Verdana"/>
                <a:ea typeface="Verdana"/>
                <a:cs typeface="Verdana" pitchFamily="34" charset="0"/>
              </a:rPr>
              <a:t>Personalet skal sørge for et inkluderende </a:t>
            </a:r>
            <a:endParaRPr lang="nb-NO"/>
          </a:p>
          <a:p>
            <a:r>
              <a:rPr lang="nb-NO" sz="1200" dirty="0">
                <a:latin typeface="Verdana"/>
                <a:ea typeface="Verdana"/>
                <a:cs typeface="Verdana" pitchFamily="34" charset="0"/>
              </a:rPr>
              <a:t>læringsfellesskap og legge til rette for at </a:t>
            </a:r>
          </a:p>
          <a:p>
            <a:r>
              <a:rPr lang="nb-NO" sz="1200" dirty="0">
                <a:latin typeface="Verdana"/>
                <a:ea typeface="Verdana"/>
                <a:cs typeface="Verdana" pitchFamily="34" charset="0"/>
              </a:rPr>
              <a:t>barna kan bidra i egen og andres læring.</a:t>
            </a:r>
            <a:r>
              <a:rPr lang="en-US" sz="1200" dirty="0">
                <a:latin typeface="Verdana"/>
                <a:ea typeface="Verdana"/>
                <a:cs typeface="Verdana" pitchFamily="34" charset="0"/>
              </a:rPr>
              <a:t> </a:t>
            </a:r>
            <a:endParaRPr lang="nb-NO" sz="1200" dirty="0">
              <a:latin typeface="Verdana"/>
              <a:ea typeface="Verdana"/>
              <a:cs typeface="Verdana" pitchFamily="34" charset="0"/>
            </a:endParaRPr>
          </a:p>
          <a:p>
            <a:endParaRPr lang="nb-NO" sz="1200">
              <a:latin typeface="Verdana"/>
              <a:ea typeface="Verdana"/>
              <a:cs typeface="Verdana" pitchFamily="34" charset="0"/>
            </a:endParaRPr>
          </a:p>
          <a:p>
            <a:r>
              <a:rPr lang="nb-NO" sz="1200" dirty="0">
                <a:latin typeface="Verdana"/>
                <a:ea typeface="Verdana"/>
                <a:cs typeface="Verdana" pitchFamily="34" charset="0"/>
              </a:rPr>
              <a:t>Vi benytter arbeidsmetoden «De utrolige årene» som fokuserer på å skape gode relasjoner mellom barn og voksne og mellom barna, hvor barna lærer gjennom erfaringer i sosialt samspill, problemløsning, og å oppdage og sette ord på følelser. Personalet er opptatt  å være gode rollemodeller, være nysgjerrige og undrende sammen med barna.</a:t>
            </a:r>
            <a:r>
              <a:rPr lang="en-US" sz="1200" dirty="0">
                <a:latin typeface="Verdana"/>
                <a:ea typeface="Verdana"/>
                <a:cs typeface="Verdana" pitchFamily="34" charset="0"/>
              </a:rPr>
              <a:t>  </a:t>
            </a:r>
            <a:endParaRPr lang="nb-NO" sz="1200" dirty="0">
              <a:latin typeface="Verdana"/>
              <a:ea typeface="Verdana"/>
              <a:cs typeface="Verdana" pitchFamily="34" charset="0"/>
            </a:endParaRPr>
          </a:p>
          <a:p>
            <a:r>
              <a:rPr lang="nb-NO" sz="1200" dirty="0">
                <a:latin typeface="Verdana"/>
                <a:ea typeface="Verdana"/>
                <a:cs typeface="Verdana" pitchFamily="34" charset="0"/>
              </a:rPr>
              <a:t>Et godt og inkluderende læringsfellesskap krever forutsigbare rutiner og gode overganger fra en aktivitet til en annen, deltakende personale i samspill som jobber for å være i forkant, setter ord på mestring og gir positiv oppmerksomhet.</a:t>
            </a:r>
            <a:r>
              <a:rPr lang="en-US" sz="1200" dirty="0">
                <a:latin typeface="Verdana"/>
                <a:ea typeface="Verdana"/>
                <a:cs typeface="Verdana" pitchFamily="34" charset="0"/>
              </a:rPr>
              <a:t> </a:t>
            </a:r>
            <a:r>
              <a:rPr lang="nb-NO" sz="1200" dirty="0">
                <a:latin typeface="Verdana"/>
                <a:ea typeface="Verdana"/>
                <a:cs typeface="Verdana" pitchFamily="34" charset="0"/>
              </a:rPr>
              <a:t> </a:t>
            </a:r>
            <a:r>
              <a:rPr lang="en-US" sz="1200" dirty="0">
                <a:latin typeface="Verdana"/>
                <a:ea typeface="Verdana"/>
                <a:cs typeface="Verdana" pitchFamily="34" charset="0"/>
              </a:rPr>
              <a:t> </a:t>
            </a:r>
            <a:endParaRPr lang="nb-NO" dirty="0"/>
          </a:p>
          <a:p>
            <a:endParaRPr lang="nb-NO" sz="1200">
              <a:latin typeface="Verdana" pitchFamily="34" charset="0"/>
              <a:ea typeface="Verdana" pitchFamily="34" charset="0"/>
              <a:cs typeface="Verdana" pitchFamily="34" charset="0"/>
            </a:endParaRPr>
          </a:p>
        </p:txBody>
      </p:sp>
      <p:pic>
        <p:nvPicPr>
          <p:cNvPr id="3" name="Bilde 2" descr="Et bilde som inneholder person, klær, utendørs, Motetilbehør&#10;&#10;Automatisk generert beskrivelse">
            <a:extLst>
              <a:ext uri="{FF2B5EF4-FFF2-40B4-BE49-F238E27FC236}">
                <a16:creationId xmlns:a16="http://schemas.microsoft.com/office/drawing/2014/main" id="{6251A36C-BC43-D364-1349-43D964733F6A}"/>
              </a:ext>
            </a:extLst>
          </p:cNvPr>
          <p:cNvPicPr>
            <a:picLocks noChangeAspect="1"/>
          </p:cNvPicPr>
          <p:nvPr/>
        </p:nvPicPr>
        <p:blipFill>
          <a:blip r:embed="rId4"/>
          <a:stretch>
            <a:fillRect/>
          </a:stretch>
        </p:blipFill>
        <p:spPr>
          <a:xfrm>
            <a:off x="4226919" y="1057937"/>
            <a:ext cx="2464082" cy="3117731"/>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4" descr="Mal_innside_c.jpg">
            <a:extLst>
              <a:ext uri="{FF2B5EF4-FFF2-40B4-BE49-F238E27FC236}">
                <a16:creationId xmlns:a16="http://schemas.microsoft.com/office/drawing/2014/main" id="{C25AC6CD-966E-4256-BB03-61CCF4302440}"/>
              </a:ext>
            </a:extLst>
          </p:cNvPr>
          <p:cNvPicPr>
            <a:picLocks noChangeAspect="1"/>
          </p:cNvPicPr>
          <p:nvPr/>
        </p:nvPicPr>
        <p:blipFill>
          <a:blip r:embed="rId3"/>
          <a:srcRect/>
          <a:stretch>
            <a:fillRect/>
          </a:stretch>
        </p:blipFill>
        <p:spPr bwMode="auto">
          <a:xfrm>
            <a:off x="3175" y="-34999"/>
            <a:ext cx="7559675" cy="7559675"/>
          </a:xfrm>
          <a:prstGeom prst="rect">
            <a:avLst/>
          </a:prstGeom>
          <a:noFill/>
          <a:ln w="9525">
            <a:noFill/>
            <a:miter lim="800000"/>
            <a:headEnd/>
            <a:tailEnd/>
          </a:ln>
        </p:spPr>
      </p:pic>
      <p:sp>
        <p:nvSpPr>
          <p:cNvPr id="2" name="Rektangel 1">
            <a:extLst>
              <a:ext uri="{FF2B5EF4-FFF2-40B4-BE49-F238E27FC236}">
                <a16:creationId xmlns:a16="http://schemas.microsoft.com/office/drawing/2014/main" id="{926D06FA-F38F-4857-BAE7-D45C8A1BEEDB}"/>
              </a:ext>
            </a:extLst>
          </p:cNvPr>
          <p:cNvSpPr/>
          <p:nvPr/>
        </p:nvSpPr>
        <p:spPr>
          <a:xfrm>
            <a:off x="992491" y="807914"/>
            <a:ext cx="5581042" cy="5755422"/>
          </a:xfrm>
          <a:prstGeom prst="rect">
            <a:avLst/>
          </a:prstGeom>
        </p:spPr>
        <p:txBody>
          <a:bodyPr wrap="square" lIns="91440" tIns="45720" rIns="91440" bIns="45720" anchor="t">
            <a:spAutoFit/>
          </a:bodyPr>
          <a:lstStyle/>
          <a:p>
            <a:r>
              <a:rPr lang="nb-NO" sz="1600">
                <a:solidFill>
                  <a:srgbClr val="0070C0"/>
                </a:solidFill>
                <a:latin typeface="Verdana"/>
                <a:ea typeface="Verdana"/>
                <a:cs typeface="Verdana" panose="020B0604030504040204" pitchFamily="34" charset="0"/>
              </a:rPr>
              <a:t>Danning</a:t>
            </a:r>
          </a:p>
          <a:p>
            <a:endParaRPr lang="nb-NO" sz="160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nb-NO" sz="1200">
                <a:latin typeface="Verdana"/>
                <a:ea typeface="Verdana"/>
                <a:cs typeface="Verdana"/>
              </a:rPr>
              <a:t>Danning kan ses på som resultatet av vår praksis i hverdagen. I samspill med barna fokuserer personalet på å legge grunnlag for forståelse for verdier og normer som er viktige for fellesskapet. Det legges til rette for at barna kan reflektere over egne handlinger og væremåte i hverdagen. Vi skal være støttende og anerkjennende ovenfor barnas perspektiv, meninger, handlinger, engasjement og aktiviteter. Dette gir barna mulighet til å være en del av et demokratisk fellesskap. Personalet skal også ha fokus på å synliggjøre mangfoldet i barnehagen. </a:t>
            </a:r>
            <a:endParaRPr lang="nb-NO" sz="1200">
              <a:latin typeface="Verdana" pitchFamily="34" charset="0"/>
              <a:ea typeface="Verdana" pitchFamily="34" charset="0"/>
              <a:cs typeface="Verdana" pitchFamily="34" charset="0"/>
            </a:endParaRPr>
          </a:p>
          <a:p>
            <a:endParaRPr lang="nb-NO" sz="1200">
              <a:latin typeface="Verdana" pitchFamily="34" charset="0"/>
              <a:ea typeface="Verdana" pitchFamily="34" charset="0"/>
              <a:cs typeface="Verdana" pitchFamily="34" charset="0"/>
            </a:endParaRPr>
          </a:p>
          <a:p>
            <a:r>
              <a:rPr lang="nb-NO" sz="1200">
                <a:latin typeface="Verdana"/>
                <a:ea typeface="Verdana"/>
                <a:cs typeface="Verdana"/>
              </a:rPr>
              <a:t>Gjennom samspill, dialog, lek og utforskning skal vi bidra til at barna utvikler evne til kritisk tenkning, etisk vurderingsevne, samt evne til å yte motstand og handlingskompetanse. </a:t>
            </a:r>
          </a:p>
          <a:p>
            <a:r>
              <a:rPr lang="nb-NO" sz="1200">
                <a:latin typeface="Verdana"/>
                <a:ea typeface="Verdana"/>
                <a:cs typeface="Verdana"/>
              </a:rPr>
              <a:t>Dette gjør at barna kan møte samfunnet som </a:t>
            </a:r>
            <a:endParaRPr lang="nb-NO">
              <a:ea typeface="Verdana"/>
            </a:endParaRPr>
          </a:p>
          <a:p>
            <a:r>
              <a:rPr lang="nb-NO" sz="1200">
                <a:latin typeface="Verdana"/>
                <a:ea typeface="Verdana"/>
                <a:cs typeface="Verdana"/>
              </a:rPr>
              <a:t>medmennesker og deltakere.</a:t>
            </a:r>
            <a:endParaRPr lang="nb-NO"/>
          </a:p>
          <a:p>
            <a:endParaRPr lang="nb-NO" sz="1200">
              <a:latin typeface="Verdana"/>
              <a:ea typeface="Verdana"/>
              <a:cs typeface="Calibri"/>
            </a:endParaRPr>
          </a:p>
          <a:p>
            <a:r>
              <a:rPr lang="nb-NO" sz="1200">
                <a:latin typeface="Verdana"/>
                <a:ea typeface="Verdana"/>
                <a:cs typeface="Calibri"/>
              </a:rPr>
              <a:t>På </a:t>
            </a:r>
            <a:r>
              <a:rPr lang="nb-NO" sz="1200" err="1">
                <a:latin typeface="Verdana"/>
                <a:ea typeface="Verdana"/>
                <a:cs typeface="Calibri"/>
              </a:rPr>
              <a:t>Stavsetmyra</a:t>
            </a:r>
            <a:r>
              <a:rPr lang="nb-NO" sz="1200">
                <a:latin typeface="Verdana"/>
                <a:ea typeface="Verdana"/>
                <a:cs typeface="Calibri"/>
              </a:rPr>
              <a:t> er personalets erfaringer </a:t>
            </a:r>
          </a:p>
          <a:p>
            <a:r>
              <a:rPr lang="nb-NO" sz="1200">
                <a:latin typeface="Verdana"/>
                <a:ea typeface="Verdana"/>
                <a:cs typeface="Calibri"/>
              </a:rPr>
              <a:t>knyttet til De utrolige årene og Dinosaurskolen </a:t>
            </a:r>
            <a:endParaRPr lang="nb-NO">
              <a:ea typeface="Verdana"/>
            </a:endParaRPr>
          </a:p>
          <a:p>
            <a:r>
              <a:rPr lang="nb-NO" sz="1200">
                <a:latin typeface="Verdana"/>
                <a:ea typeface="Verdana"/>
                <a:cs typeface="Calibri"/>
              </a:rPr>
              <a:t>viktig bidrag i alle barnas dannelsesprosess. </a:t>
            </a:r>
            <a:endParaRPr lang="nb-NO">
              <a:ea typeface="Verdana"/>
            </a:endParaRPr>
          </a:p>
          <a:p>
            <a:r>
              <a:rPr lang="nb-NO" sz="1200">
                <a:latin typeface="Verdana"/>
                <a:ea typeface="Verdana"/>
                <a:cs typeface="Calibri"/>
              </a:rPr>
              <a:t>I samspill med støttende voksne får barna </a:t>
            </a:r>
            <a:endParaRPr lang="nb-NO">
              <a:ea typeface="Verdana"/>
            </a:endParaRPr>
          </a:p>
          <a:p>
            <a:r>
              <a:rPr lang="nb-NO" sz="1200">
                <a:latin typeface="Verdana"/>
                <a:ea typeface="Verdana"/>
                <a:cs typeface="Calibri"/>
              </a:rPr>
              <a:t>erfaring med dialog og samhandling som </a:t>
            </a:r>
            <a:endParaRPr lang="nb-NO">
              <a:ea typeface="Verdana"/>
            </a:endParaRPr>
          </a:p>
          <a:p>
            <a:r>
              <a:rPr lang="nb-NO" sz="1200">
                <a:latin typeface="Verdana"/>
                <a:ea typeface="Verdana"/>
                <a:cs typeface="Calibri"/>
              </a:rPr>
              <a:t>verktøy for å forstå seg selv og andre, mestre </a:t>
            </a:r>
            <a:endParaRPr lang="nb-NO">
              <a:ea typeface="Verdana"/>
            </a:endParaRPr>
          </a:p>
          <a:p>
            <a:r>
              <a:rPr lang="nb-NO" sz="1200">
                <a:latin typeface="Verdana"/>
                <a:ea typeface="Verdana"/>
                <a:cs typeface="Calibri"/>
              </a:rPr>
              <a:t>ulike følelser, utvikle empati, løse problemer </a:t>
            </a:r>
            <a:endParaRPr lang="nb-NO">
              <a:ea typeface="Verdana"/>
            </a:endParaRPr>
          </a:p>
          <a:p>
            <a:r>
              <a:rPr lang="nb-NO" sz="1200">
                <a:latin typeface="Verdana"/>
                <a:ea typeface="Verdana"/>
                <a:cs typeface="Calibri"/>
              </a:rPr>
              <a:t>og være en venn.</a:t>
            </a:r>
            <a:endParaRPr lang="nb-NO"/>
          </a:p>
          <a:p>
            <a:endParaRPr lang="nb-NO" sz="1200">
              <a:latin typeface="Verdana" pitchFamily="34" charset="0"/>
              <a:ea typeface="Verdana" pitchFamily="34" charset="0"/>
              <a:cs typeface="Verdana" pitchFamily="34" charset="0"/>
            </a:endParaRPr>
          </a:p>
          <a:p>
            <a:endParaRPr lang="nb-NO" sz="1200">
              <a:latin typeface="Verdana" pitchFamily="34" charset="0"/>
              <a:ea typeface="Verdana" pitchFamily="34" charset="0"/>
              <a:cs typeface="Verdana" pitchFamily="34" charset="0"/>
            </a:endParaRPr>
          </a:p>
          <a:p>
            <a:endParaRPr lang="nb-NO" sz="1200">
              <a:latin typeface="Verdana" pitchFamily="34" charset="0"/>
              <a:ea typeface="Verdana" pitchFamily="34" charset="0"/>
              <a:cs typeface="Verdana" pitchFamily="34" charset="0"/>
            </a:endParaRPr>
          </a:p>
          <a:p>
            <a:endParaRPr lang="nb-NO" sz="1200">
              <a:latin typeface="Verdana" pitchFamily="34" charset="0"/>
              <a:ea typeface="Verdana" pitchFamily="34" charset="0"/>
              <a:cs typeface="Verdana" pitchFamily="34" charset="0"/>
            </a:endParaRPr>
          </a:p>
        </p:txBody>
      </p:sp>
      <p:pic>
        <p:nvPicPr>
          <p:cNvPr id="4" name="Bilde 3" descr="Et bilde som inneholder klær, smårolling, grunn, baby&#10;&#10;Automatisk generert beskrivelse">
            <a:extLst>
              <a:ext uri="{FF2B5EF4-FFF2-40B4-BE49-F238E27FC236}">
                <a16:creationId xmlns:a16="http://schemas.microsoft.com/office/drawing/2014/main" id="{6E2A3205-D026-1F52-2069-931A3D012C90}"/>
              </a:ext>
            </a:extLst>
          </p:cNvPr>
          <p:cNvPicPr>
            <a:picLocks noChangeAspect="1"/>
          </p:cNvPicPr>
          <p:nvPr/>
        </p:nvPicPr>
        <p:blipFill>
          <a:blip r:embed="rId4"/>
          <a:stretch>
            <a:fillRect/>
          </a:stretch>
        </p:blipFill>
        <p:spPr>
          <a:xfrm>
            <a:off x="4739988" y="3686095"/>
            <a:ext cx="2054958" cy="3251815"/>
          </a:xfrm>
          <a:prstGeom prst="rect">
            <a:avLst/>
          </a:prstGeom>
          <a:ln>
            <a:noFill/>
          </a:ln>
          <a:effectLst>
            <a:softEdge rad="112500"/>
          </a:effectLst>
        </p:spPr>
      </p:pic>
    </p:spTree>
    <p:extLst>
      <p:ext uri="{BB962C8B-B14F-4D97-AF65-F5344CB8AC3E}">
        <p14:creationId xmlns:p14="http://schemas.microsoft.com/office/powerpoint/2010/main" val="407576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3" name="TekstSylinder 2"/>
          <p:cNvSpPr txBox="1"/>
          <p:nvPr/>
        </p:nvSpPr>
        <p:spPr>
          <a:xfrm>
            <a:off x="991491" y="869908"/>
            <a:ext cx="5367554" cy="4247317"/>
          </a:xfrm>
          <a:prstGeom prst="rect">
            <a:avLst/>
          </a:prstGeom>
          <a:noFill/>
        </p:spPr>
        <p:txBody>
          <a:bodyPr wrap="square" lIns="91440" tIns="45720" rIns="91440" bIns="45720" rtlCol="0" anchor="t">
            <a:spAutoFit/>
          </a:bodyPr>
          <a:lstStyle/>
          <a:p>
            <a:r>
              <a:rPr lang="nb-NO" sz="1600" dirty="0">
                <a:solidFill>
                  <a:srgbClr val="0070C0"/>
                </a:solidFill>
                <a:latin typeface="Verdana"/>
                <a:ea typeface="Verdana"/>
                <a:cs typeface="Verdana" panose="020B0604030504040204" pitchFamily="34" charset="0"/>
              </a:rPr>
              <a:t>Kommunikasjon og språk</a:t>
            </a:r>
          </a:p>
          <a:p>
            <a:endParaRPr lang="nb-NO" sz="140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nb-NO" sz="1200" dirty="0">
                <a:latin typeface="Verdana"/>
                <a:ea typeface="Verdana"/>
                <a:cs typeface="Verdana" panose="020B0604030504040204" pitchFamily="34" charset="0"/>
              </a:rPr>
              <a:t>Personalet skal ha fokus på å løfte frem verdien av språk og kommunikasjon da dette påvirker alle sider ved barnets utvikling. Vi bruker kroppsspråk og verbalt språk når vi tenker, leker og kommuniserer. Det å kunne gi uttrykk for egne tanker, følelser og behov er viktig for barns fysiske og psykiske helse. </a:t>
            </a:r>
            <a:endParaRPr lang="nb-NO" sz="1200">
              <a:latin typeface="Verdana" panose="020B0604030504040204" pitchFamily="34" charset="0"/>
              <a:ea typeface="Verdana" panose="020B0604030504040204" pitchFamily="34" charset="0"/>
              <a:cs typeface="Verdana" panose="020B0604030504040204" pitchFamily="34" charset="0"/>
            </a:endParaRPr>
          </a:p>
          <a:p>
            <a:r>
              <a:rPr lang="nb-NO" sz="1200" dirty="0">
                <a:latin typeface="Verdana"/>
                <a:ea typeface="Verdana"/>
                <a:cs typeface="Verdana"/>
              </a:rPr>
              <a:t>Vi har fokus på å skape god kommunikasjon og medvirkning ved å lytte og bidra til å skape mening og forståelse i dialogen. Det vil si at personalet må være sensitive og støtte barnas nonverbale og verbale språkutvikling gjennom hele dagen.  </a:t>
            </a:r>
            <a:endParaRPr lang="nb-NO" sz="1200">
              <a:latin typeface="Verdana" panose="020B0604030504040204" pitchFamily="34" charset="0"/>
              <a:ea typeface="Verdana" panose="020B0604030504040204" pitchFamily="34" charset="0"/>
              <a:cs typeface="Verdana" panose="020B0604030504040204" pitchFamily="34" charset="0"/>
            </a:endParaRPr>
          </a:p>
          <a:p>
            <a:endParaRPr lang="nb-NO" sz="1200">
              <a:latin typeface="Verdana" panose="020B0604030504040204" pitchFamily="34" charset="0"/>
              <a:ea typeface="Verdana" panose="020B0604030504040204" pitchFamily="34" charset="0"/>
              <a:cs typeface="Verdana" panose="020B0604030504040204" pitchFamily="34" charset="0"/>
            </a:endParaRPr>
          </a:p>
          <a:p>
            <a:r>
              <a:rPr lang="nb-NO" sz="1200" dirty="0">
                <a:latin typeface="Verdana"/>
                <a:ea typeface="Verdana"/>
                <a:cs typeface="Verdana"/>
              </a:rPr>
              <a:t>Vi observerer og benytter TRAS-skjema for å kartlegge barnas språklige kompetanse. Dette bidrar til å sikre at barn som har kommunikasjonsvansker får den støtten de trenger i sin språkutvikling. </a:t>
            </a:r>
          </a:p>
          <a:p>
            <a:endParaRPr lang="nb-NO" sz="1200">
              <a:latin typeface="Verdana"/>
              <a:ea typeface="Verdana"/>
              <a:cs typeface="Verdana"/>
            </a:endParaRPr>
          </a:p>
          <a:p>
            <a:r>
              <a:rPr lang="nb-NO" sz="1200" dirty="0">
                <a:latin typeface="Verdana"/>
                <a:ea typeface="Verdana"/>
                <a:cs typeface="Verdana"/>
              </a:rPr>
              <a:t>Tegn-til-tale som støtte i kommunikasjon og ASK (Alternativ og støttende kommunikasjon) er verktøy som barnehagen bruker for å støtte barns språkutvikling.</a:t>
            </a:r>
            <a:endParaRPr lang="nb-NO" sz="1200" dirty="0">
              <a:solidFill>
                <a:srgbClr val="70AD47"/>
              </a:solidFill>
              <a:latin typeface="Verdana"/>
              <a:ea typeface="Verdana"/>
              <a:cs typeface="Verdana"/>
            </a:endParaRPr>
          </a:p>
          <a:p>
            <a:endParaRPr lang="nb-NO" sz="1200">
              <a:latin typeface="Verdana" panose="020B0604030504040204" pitchFamily="34" charset="0"/>
              <a:ea typeface="Verdana" panose="020B0604030504040204" pitchFamily="34" charset="0"/>
              <a:cs typeface="Verdana" panose="020B0604030504040204" pitchFamily="34" charset="0"/>
            </a:endParaRPr>
          </a:p>
          <a:p>
            <a:endParaRPr lang="nb-NO" sz="1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721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Mal_innside_c.jpg"/>
          <p:cNvPicPr>
            <a:picLocks noChangeAspect="1"/>
          </p:cNvPicPr>
          <p:nvPr/>
        </p:nvPicPr>
        <p:blipFill>
          <a:blip r:embed="rId3"/>
          <a:srcRect/>
          <a:stretch>
            <a:fillRect/>
          </a:stretch>
        </p:blipFill>
        <p:spPr bwMode="auto">
          <a:xfrm>
            <a:off x="3175" y="0"/>
            <a:ext cx="7559675" cy="7559675"/>
          </a:xfrm>
          <a:prstGeom prst="rect">
            <a:avLst/>
          </a:prstGeom>
          <a:noFill/>
          <a:ln w="9525">
            <a:noFill/>
            <a:miter lim="800000"/>
            <a:headEnd/>
            <a:tailEnd/>
          </a:ln>
        </p:spPr>
      </p:pic>
      <p:sp>
        <p:nvSpPr>
          <p:cNvPr id="3" name="TekstSylinder 2"/>
          <p:cNvSpPr txBox="1"/>
          <p:nvPr/>
        </p:nvSpPr>
        <p:spPr>
          <a:xfrm>
            <a:off x="991491" y="933462"/>
            <a:ext cx="5367554" cy="5693866"/>
          </a:xfrm>
          <a:prstGeom prst="rect">
            <a:avLst/>
          </a:prstGeom>
          <a:noFill/>
        </p:spPr>
        <p:txBody>
          <a:bodyPr wrap="square" lIns="91440" tIns="45720" rIns="91440" bIns="45720" rtlCol="0" anchor="t">
            <a:spAutoFit/>
          </a:bodyPr>
          <a:lstStyle/>
          <a:p>
            <a:r>
              <a:rPr lang="nb-NO" sz="1600">
                <a:solidFill>
                  <a:srgbClr val="0070C0"/>
                </a:solidFill>
                <a:latin typeface="Verdana"/>
                <a:ea typeface="Verdana"/>
                <a:cs typeface="Verdana" panose="020B0604030504040204" pitchFamily="34" charset="0"/>
              </a:rPr>
              <a:t>Medvirkning og samarbeid</a:t>
            </a:r>
            <a:endParaRPr lang="en-US" sz="1200">
              <a:solidFill>
                <a:srgbClr val="000000"/>
              </a:solidFill>
              <a:latin typeface="Verdana"/>
              <a:ea typeface="Verdana"/>
              <a:cs typeface="Verdana" panose="020B0604030504040204" pitchFamily="34" charset="0"/>
            </a:endParaRPr>
          </a:p>
          <a:p>
            <a:endParaRPr lang="nb-NO" sz="1200">
              <a:solidFill>
                <a:srgbClr val="000000"/>
              </a:solidFill>
              <a:latin typeface="Verdana"/>
              <a:ea typeface="Verdana"/>
              <a:cs typeface="Verdana" panose="020B0604030504040204" pitchFamily="34" charset="0"/>
            </a:endParaRPr>
          </a:p>
          <a:p>
            <a:r>
              <a:rPr lang="nb-NO" sz="1200">
                <a:latin typeface="Verdana"/>
                <a:ea typeface="Verdana"/>
                <a:cs typeface="Verdana" panose="020B0604030504040204" pitchFamily="34" charset="0"/>
              </a:rPr>
              <a:t>Personalet skal legge til rette for og oppmuntre til at barna kan få gitt utrykk for sitt syn på  hverdagen. Barna skal ha innflytelse på det som skjer i samsvar med alder </a:t>
            </a:r>
            <a:r>
              <a:rPr lang="nb-NO" sz="1200">
                <a:latin typeface="Verdana"/>
                <a:ea typeface="Verdana"/>
                <a:cs typeface="Verdana"/>
              </a:rPr>
              <a:t>og modenhet. </a:t>
            </a:r>
            <a:endParaRPr lang="en-US" sz="1200">
              <a:latin typeface="Verdana"/>
              <a:ea typeface="Verdana"/>
              <a:cs typeface="Verdana"/>
            </a:endParaRPr>
          </a:p>
          <a:p>
            <a:r>
              <a:rPr lang="nb-NO" sz="1200">
                <a:latin typeface="Verdana"/>
                <a:ea typeface="Verdana"/>
                <a:cs typeface="Verdana"/>
              </a:rPr>
              <a:t>Det krever at personalet observerer og aktivt lytter barnas uttrykksformer og gir barna arena for aktiv deltakelse i planlegging og vurdering av aktiviteter, lek, prosjekter, turer og rutinesituasjoner. Barna skal ikke overlates et ansvar de ikke er rustet til å ta. </a:t>
            </a:r>
            <a:r>
              <a:rPr lang="en-US" sz="1200">
                <a:latin typeface="Verdana"/>
                <a:ea typeface="Verdana"/>
                <a:cs typeface="Verdana"/>
              </a:rPr>
              <a:t> </a:t>
            </a:r>
          </a:p>
          <a:p>
            <a:r>
              <a:rPr lang="nb-NO" sz="1200">
                <a:latin typeface="Verdana"/>
                <a:ea typeface="Verdana"/>
                <a:cs typeface="Verdana"/>
              </a:rPr>
              <a:t>Det fysiske miljøet skaper møteplasser. Ute- og inne arealer, leker og utstyr, lave bord og stoler, reoler og knagger skal gi muligheter for fellesskap, delaktighet og mestring ut i fra egne forutsetninger. </a:t>
            </a:r>
            <a:endParaRPr lang="nb-NO" sz="120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Sans-Serif"/>
              <a:buChar char="•"/>
            </a:pPr>
            <a:endParaRPr lang="nb-NO" sz="1200">
              <a:latin typeface="Verdana" panose="020B0604030504040204" pitchFamily="34" charset="0"/>
              <a:ea typeface="Verdana" panose="020B0604030504040204" pitchFamily="34" charset="0"/>
              <a:cs typeface="Verdana" panose="020B0604030504040204" pitchFamily="34" charset="0"/>
            </a:endParaRPr>
          </a:p>
          <a:p>
            <a:r>
              <a:rPr lang="nb-NO" sz="1200">
                <a:latin typeface="Verdana"/>
                <a:ea typeface="Verdana"/>
                <a:cs typeface="Verdana"/>
              </a:rPr>
              <a:t>Foreldresamarbeid skal skje i forhold til det enkelte barn og på gruppenivå.</a:t>
            </a:r>
            <a:endParaRPr lang="en-US" sz="1200">
              <a:latin typeface="Verdana"/>
              <a:ea typeface="Verdana"/>
              <a:cs typeface="Verdana"/>
            </a:endParaRPr>
          </a:p>
          <a:p>
            <a:r>
              <a:rPr lang="nb-NO" sz="1200">
                <a:latin typeface="Verdana"/>
                <a:ea typeface="Verdana"/>
                <a:cs typeface="Verdana"/>
              </a:rPr>
              <a:t>Personalet skal legge til rette for jevnlig å utveksle observasjoner og vurderinger knyttet til det enkelte barns helse, trivsel, erfaringer, utvikling og læring, og slik sikre at foreldrene får medvirke til den individuelle tilretteleggingen av tilbudet.</a:t>
            </a:r>
            <a:endParaRPr lang="en-US" sz="1200">
              <a:latin typeface="Verdana"/>
              <a:ea typeface="Verdana"/>
              <a:cs typeface="Verdana"/>
            </a:endParaRPr>
          </a:p>
          <a:p>
            <a:r>
              <a:rPr lang="nb-NO" sz="1200">
                <a:latin typeface="Verdana"/>
                <a:ea typeface="Verdana"/>
                <a:cs typeface="Verdana"/>
              </a:rPr>
              <a:t>Barnehagen og foreldrene samarbeider gjennom daglige samtaler ved ankomst og avskjed, foreldresamtaler, evaluering av oppstarten. På gruppenivå skal samarbeidet skje gjennom foreldremøter, samarbeids-utvalget, foreldrerådsmøte, årsmøte og brukerundersøkelser.</a:t>
            </a:r>
          </a:p>
          <a:p>
            <a:r>
              <a:rPr lang="nb-NO" sz="1200">
                <a:latin typeface="Verdana"/>
                <a:ea typeface="Verdana"/>
                <a:cs typeface="Verdana"/>
              </a:rPr>
              <a:t>Både foreldrene og personalet må forholde seg til at barnehagen har et samfunnsmandat og verdigrunnlag som det er barnehagens oppgave å forvalte.</a:t>
            </a:r>
            <a:endParaRPr lang="nb-NO"/>
          </a:p>
          <a:p>
            <a:endParaRPr lang="nb-NO" sz="1200">
              <a:latin typeface="Verdana" panose="020B0604030504040204" pitchFamily="34" charset="0"/>
              <a:ea typeface="Verdana" panose="020B0604030504040204" pitchFamily="34" charset="0"/>
              <a:cs typeface="Verdana" panose="020B0604030504040204" pitchFamily="34" charset="0"/>
            </a:endParaRPr>
          </a:p>
          <a:p>
            <a:endParaRPr lang="nb-NO" sz="1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16663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0c3be68-96df-4c2f-8048-a73156772e03">
      <Terms xmlns="http://schemas.microsoft.com/office/infopath/2007/PartnerControls"/>
    </lcf76f155ced4ddcb4097134ff3c332f>
    <_Flow_SignoffStatus xmlns="30c3be68-96df-4c2f-8048-a73156772e03" xsi:nil="true"/>
    <TaxCatchAll xmlns="c64417d3-1926-4fe0-a87a-45ef2068df21" xsi:nil="true"/>
    <TaxKeywordTaxHTField xmlns="c64417d3-1926-4fe0-a87a-45ef2068df21">
      <Terms xmlns="http://schemas.microsoft.com/office/infopath/2007/PartnerControl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2C3D7225D5FF46BA1DD360853D4794" ma:contentTypeVersion="23" ma:contentTypeDescription="Create a new document." ma:contentTypeScope="" ma:versionID="e30973bdb3cc41c2537c693fea10fc4e">
  <xsd:schema xmlns:xsd="http://www.w3.org/2001/XMLSchema" xmlns:xs="http://www.w3.org/2001/XMLSchema" xmlns:p="http://schemas.microsoft.com/office/2006/metadata/properties" xmlns:ns2="c64417d3-1926-4fe0-a87a-45ef2068df21" xmlns:ns3="30c3be68-96df-4c2f-8048-a73156772e03" targetNamespace="http://schemas.microsoft.com/office/2006/metadata/properties" ma:root="true" ma:fieldsID="5516e70fd705ec10d3c4d8b25e1b303f" ns2:_="" ns3:_="">
    <xsd:import namespace="c64417d3-1926-4fe0-a87a-45ef2068df21"/>
    <xsd:import namespace="30c3be68-96df-4c2f-8048-a73156772e03"/>
    <xsd:element name="properties">
      <xsd:complexType>
        <xsd:sequence>
          <xsd:element name="documentManagement">
            <xsd:complexType>
              <xsd:all>
                <xsd:element ref="ns2:SharedWithUsers" minOccurs="0"/>
                <xsd:element ref="ns2:SharedWithDetails" minOccurs="0"/>
                <xsd:element ref="ns2:TaxKeywordTaxHTField" minOccurs="0"/>
                <xsd:element ref="ns2:TaxCatchAll"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_Flow_SignoffStatu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4417d3-1926-4fe0-a87a-45ef2068df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1" nillable="true" ma:taxonomy="true" ma:internalName="TaxKeywordTaxHTField" ma:taxonomyFieldName="TaxKeyword" ma:displayName="Enterprise Keywords" ma:fieldId="{23f27201-bee3-471e-b2e7-b64fd8b7ca38}" ma:taxonomyMulti="true" ma:sspId="f0bd0649-42b3-4e96-9774-08247bca347c"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fb67d139-dee7-4e8a-840f-061a23ca4c4a}" ma:internalName="TaxCatchAll" ma:showField="CatchAllData" ma:web="c64417d3-1926-4fe0-a87a-45ef2068df21">
      <xsd:complexType>
        <xsd:complexContent>
          <xsd:extension base="dms:MultiChoiceLookup">
            <xsd:sequence>
              <xsd:element name="Value" type="dms:Lookup" maxOccurs="unbounded" minOccurs="0" nillable="true"/>
            </xsd:sequence>
          </xsd:extension>
        </xsd:complexContent>
      </xsd:complex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0c3be68-96df-4c2f-8048-a73156772e03"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internalName="MediaServiceAutoTags"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_Flow_SignoffStatus" ma:index="19" nillable="true" ma:displayName="Sign-off status" ma:internalName="_x0024_Resources_x003a_core_x002c_Signoff_Status_x003b_">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0bd0649-42b3-4e96-9774-08247bca34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6826D1-5899-45EC-9969-6ADB55B5F317}">
  <ds:schemaRefs>
    <ds:schemaRef ds:uri="http://www.w3.org/XML/1998/namespace"/>
    <ds:schemaRef ds:uri="http://schemas.microsoft.com/office/infopath/2007/PartnerControls"/>
    <ds:schemaRef ds:uri="c64417d3-1926-4fe0-a87a-45ef2068df21"/>
    <ds:schemaRef ds:uri="http://schemas.openxmlformats.org/package/2006/metadata/core-properties"/>
    <ds:schemaRef ds:uri="http://purl.org/dc/dcmitype/"/>
    <ds:schemaRef ds:uri="http://purl.org/dc/terms/"/>
    <ds:schemaRef ds:uri="http://schemas.microsoft.com/office/2006/documentManagement/types"/>
    <ds:schemaRef ds:uri="30c3be68-96df-4c2f-8048-a73156772e03"/>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E6045880-2D0D-4773-98C6-97115EA2F3E0}"/>
</file>

<file path=customXml/itemProps3.xml><?xml version="1.0" encoding="utf-8"?>
<ds:datastoreItem xmlns:ds="http://schemas.openxmlformats.org/officeDocument/2006/customXml" ds:itemID="{C8FA595D-599D-4E8B-AEB4-B0450D07A0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4358</Words>
  <Application>Microsoft Office PowerPoint</Application>
  <PresentationFormat>Egendefinert</PresentationFormat>
  <Paragraphs>453</Paragraphs>
  <Slides>27</Slides>
  <Notes>27</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27</vt:i4>
      </vt:variant>
    </vt:vector>
  </HeadingPairs>
  <TitlesOfParts>
    <vt:vector size="36" baseType="lpstr">
      <vt:lpstr>Arial</vt:lpstr>
      <vt:lpstr>Arial Black</vt:lpstr>
      <vt:lpstr>Arial,Sans-Serif</vt:lpstr>
      <vt:lpstr>Calibri</vt:lpstr>
      <vt:lpstr>Times New Roman</vt:lpstr>
      <vt:lpstr>Verdana</vt:lpstr>
      <vt:lpstr>Wingdings</vt:lpstr>
      <vt:lpstr>Wingdings,Sans-Serif</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Dagligleder</dc:creator>
  <cp:lastModifiedBy>Dagligleder stavsetmyra</cp:lastModifiedBy>
  <cp:revision>120</cp:revision>
  <cp:lastPrinted>2021-10-05T08:57:52Z</cp:lastPrinted>
  <dcterms:modified xsi:type="dcterms:W3CDTF">2024-09-30T08:19:06Z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0x010100B42C3D7225D5FF46BA1DD360853D4794</vt:lpwstr>
  </property>
  <property fmtid="{D5CDD505-2E9C-101B-9397-08002B2CF9AE}" pid="3" name="TaxKeyword">
    <vt:lpwstr/>
  </property>
  <property fmtid="{D5CDD505-2E9C-101B-9397-08002B2CF9AE}" pid="4" name="MediaServiceImageTags">
    <vt:lpwstr/>
  </property>
</Properties>
</file>